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  <p:sldMasterId id="2147483669" r:id="rId6"/>
  </p:sldMasterIdLst>
  <p:notesMasterIdLst>
    <p:notesMasterId r:id="rId25"/>
  </p:notesMasterIdLst>
  <p:handoutMasterIdLst>
    <p:handoutMasterId r:id="rId26"/>
  </p:handoutMasterIdLst>
  <p:sldIdLst>
    <p:sldId id="273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</p:sldIdLst>
  <p:sldSz cx="12192000" cy="6858000"/>
  <p:notesSz cx="6797675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 userDrawn="1">
          <p15:clr>
            <a:srgbClr val="A4A3A4"/>
          </p15:clr>
        </p15:guide>
        <p15:guide id="2" pos="21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8386"/>
    <a:srgbClr val="ABABAB"/>
    <a:srgbClr val="005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65" autoAdjust="0"/>
    <p:restoredTop sz="96247" autoAdjust="0"/>
  </p:normalViewPr>
  <p:slideViewPr>
    <p:cSldViewPr showGuides="1">
      <p:cViewPr varScale="1">
        <p:scale>
          <a:sx n="103" d="100"/>
          <a:sy n="103" d="100"/>
        </p:scale>
        <p:origin x="114" y="636"/>
      </p:cViewPr>
      <p:guideLst>
        <p:guide orient="horz" pos="754"/>
        <p:guide pos="211"/>
      </p:guideLst>
    </p:cSldViewPr>
  </p:slideViewPr>
  <p:outlineViewPr>
    <p:cViewPr>
      <p:scale>
        <a:sx n="33" d="100"/>
        <a:sy n="33" d="100"/>
      </p:scale>
      <p:origin x="0" y="-47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8" d="100"/>
          <a:sy n="88" d="100"/>
        </p:scale>
        <p:origin x="-3870" y="-120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2883" y="244407"/>
            <a:ext cx="3639700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72883" y="504802"/>
            <a:ext cx="3639700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algn="l"/>
            <a:fld id="{40D6B527-4120-4D9C-8CE1-94305D60889F}" type="datetimeFigureOut">
              <a:rPr lang="de-DE" sz="1050" smtClean="0">
                <a:latin typeface="Arial" pitchFamily="34" charset="0"/>
                <a:cs typeface="Arial" pitchFamily="34" charset="0"/>
              </a:rPr>
              <a:pPr algn="l"/>
              <a:t>02.09.2024</a:t>
            </a:fld>
            <a:endParaRPr lang="de-DE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53178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6F71B-55FD-4D77-BE3E-8521A01D33A6}" type="slidenum">
              <a:rPr lang="de-DE" sz="1050" smtClean="0">
                <a:latin typeface="Arial" pitchFamily="34" charset="0"/>
                <a:cs typeface="Arial" pitchFamily="34" charset="0"/>
              </a:rPr>
              <a:t>‹Nr.›</a:t>
            </a:fld>
            <a:endParaRPr lang="de-DE" sz="105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3" t="23469" r="3611" b="24896"/>
          <a:stretch/>
        </p:blipFill>
        <p:spPr bwMode="auto">
          <a:xfrm>
            <a:off x="5433113" y="57590"/>
            <a:ext cx="892083" cy="81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75482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18F29-0657-49CC-97C2-90B79C3D7046}" type="datetimeFigureOut">
              <a:rPr lang="de-DE" smtClean="0"/>
              <a:t>02.09.2024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21958-9244-4635-AA6E-F2669D2404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821546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21958-9244-4635-AA6E-F2669D24045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5981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21958-9244-4635-AA6E-F2669D24045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383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21958-9244-4635-AA6E-F2669D24045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293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21958-9244-4635-AA6E-F2669D24045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091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21958-9244-4635-AA6E-F2669D24045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5251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21958-9244-4635-AA6E-F2669D24045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419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B4FCE68-CF83-432F-A5C3-DDD5AB77C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70" y="3756347"/>
            <a:ext cx="10560480" cy="884461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de-AT" noProof="0" dirty="0"/>
              <a:t>Einzeiligen Titel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370" y="4647168"/>
            <a:ext cx="10560479" cy="1368152"/>
          </a:xfrm>
          <a:prstGeom prst="rect">
            <a:avLst/>
          </a:prstGeom>
        </p:spPr>
        <p:txBody>
          <a:bodyPr lIns="126000">
            <a:noAutofit/>
          </a:bodyPr>
          <a:lstStyle>
            <a:lvl1pPr marL="0" indent="0" algn="l">
              <a:lnSpc>
                <a:spcPts val="3800"/>
              </a:lnSpc>
              <a:buNone/>
              <a:defRPr lang="de-DE" sz="3600" b="1" kern="1200" dirty="0">
                <a:solidFill>
                  <a:srgbClr val="7C838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noProof="0" dirty="0"/>
              <a:t>Untertitel – kann auch zweizeilig sein, wenn man mehr schreiben will oder muss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78A6AB-1413-883C-AADC-13C70AF1A42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71826" y="6348478"/>
            <a:ext cx="6960000" cy="365125"/>
          </a:xfrm>
        </p:spPr>
        <p:txBody>
          <a:bodyPr/>
          <a:lstStyle/>
          <a:p>
            <a:endParaRPr lang="de-AT" noProof="0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01FE-33F2-48FE-ABF3-A309D39FFCED}" type="slidenum">
              <a:rPr lang="de-AT" noProof="0" smtClean="0"/>
              <a:t>‹Nr.›</a:t>
            </a:fld>
            <a:endParaRPr lang="de-AT" noProof="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D8C53E5-0B10-C09C-38D4-F3BFD71266A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FF343358-A5F5-489C-8189-5A633CFDE27F}" type="datetime1">
              <a:rPr lang="de-AT" noProof="0" smtClean="0"/>
              <a:pPr/>
              <a:t>02.09.2024</a:t>
            </a:fld>
            <a:endParaRPr lang="de-AT" noProof="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3E68B1C-394A-CAB1-9BC5-83F7D99A0C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370" y="332656"/>
            <a:ext cx="1197866" cy="2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21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24" userDrawn="1">
          <p15:clr>
            <a:srgbClr val="FBAE40"/>
          </p15:clr>
        </p15:guide>
        <p15:guide id="2" pos="34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79643066-E379-41F9-9A80-84A95E1BAB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204" y="462821"/>
            <a:ext cx="10260000" cy="877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3pPr>
              <a:defRPr i="0"/>
            </a:lvl3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7" name="Fußzeilenplatzhalter 13">
            <a:extLst>
              <a:ext uri="{FF2B5EF4-FFF2-40B4-BE49-F238E27FC236}">
                <a16:creationId xmlns:a16="http://schemas.microsoft.com/office/drawing/2014/main" id="{41645AED-9CE0-493E-9A9F-ED39DE0D0C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45" y="6427628"/>
            <a:ext cx="4114704" cy="2892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BIP „International Radio Days“ 2025 – Ewald Volk</a:t>
            </a:r>
            <a:endParaRPr lang="de-AT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717762D0-08AC-46CA-A0BF-A8D35BE1D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3427" y="6356351"/>
            <a:ext cx="7572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F0C01FE-33F2-48FE-ABF3-A309D39FFCE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Datumsplatzhalter 1">
            <a:extLst>
              <a:ext uri="{FF2B5EF4-FFF2-40B4-BE49-F238E27FC236}">
                <a16:creationId xmlns:a16="http://schemas.microsoft.com/office/drawing/2014/main" id="{F71EA511-18C5-4F9C-999F-B6453FA1C3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824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fld id="{726B3422-D5B8-4D34-804E-EA391F6F2D77}" type="datetime1">
              <a:rPr lang="de-DE" smtClean="0"/>
              <a:t>02.09.2024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109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C16DA5-7D66-00C0-2227-613E501DB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3443AB4-3CD8-C18D-F040-C4B908FDE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21E7BB-4337-9356-9F9D-6BC6430AF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F78F-9075-4745-B6BD-FDE4D9C63758}" type="datetimeFigureOut">
              <a:rPr lang="de-DE" smtClean="0"/>
              <a:t>02.09.2024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4D06E7-3836-989A-2656-72C220D6A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7DD086-C266-F1F7-D2B6-B9A54D1A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74A1-2220-4EE4-93D9-41EABD7CF2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721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28B239-A985-432C-2EDE-7723A3E9F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7726CD-1328-4455-7854-3F8CD5D11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CC03B1-8480-E41F-47FC-A8AA77EC9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F78F-9075-4745-B6BD-FDE4D9C63758}" type="datetimeFigureOut">
              <a:rPr lang="de-DE" smtClean="0"/>
              <a:t>02.09.2024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9329BD-5629-98D8-A3F2-D9A266C83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DB7D8D-6A0F-62B9-D6CB-01EB0B24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74A1-2220-4EE4-93D9-41EABD7CF2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0301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8FE9BB-43D1-9382-5D94-31F128324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8279AD-7EC7-0D6E-B6D9-26043D647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D6FFBBF-A23D-C042-CDA7-76BC6FFBF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F78F-9075-4745-B6BD-FDE4D9C63758}" type="datetimeFigureOut">
              <a:rPr lang="de-DE" smtClean="0"/>
              <a:t>02.09.2024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2D361E-1F7E-D0F9-ED61-2E5B67A4B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B42C21-E2AD-3B87-3D1D-7D9870AD3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74A1-2220-4EE4-93D9-41EABD7CF2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7907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4F7C62-0F0D-1E82-BB8A-EBAC826B0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FE63A9-D460-8544-C0FD-AA23499D8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4B925B8-579C-EB9E-78E4-E2DA40101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64AFAEA-090B-A63B-7D5C-CB322DD7E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F78F-9075-4745-B6BD-FDE4D9C63758}" type="datetimeFigureOut">
              <a:rPr lang="de-DE" smtClean="0"/>
              <a:t>02.09.2024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DB8A17-0E97-6BBB-410E-C48BFF1EB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A6C6B02-6748-C462-8FCA-10C7DABB7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74A1-2220-4EE4-93D9-41EABD7CF2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917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919B46-E004-56B5-0110-33E70BC27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1BD40C-6C7F-EE86-9581-1C317297C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2D8B9BD-5FE3-72CE-6A43-A7083AE4D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0FAC8CC-E364-2309-40E6-4DF245A6D6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0B47003-9F28-6EC4-F8FC-A39062F9C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F3CEB87-F6CB-EA36-5870-7E131DADA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F78F-9075-4745-B6BD-FDE4D9C63758}" type="datetimeFigureOut">
              <a:rPr lang="de-DE" smtClean="0"/>
              <a:t>02.09.2024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A2C93EC-E475-FE38-3A1F-3CC459735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82FA82E-8BA9-03D9-BA56-B2B0A1CEA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74A1-2220-4EE4-93D9-41EABD7CF2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2799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B79BDF-C97C-5F26-C5A9-A3452D048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7AD1B3D-D291-5FE6-5F48-5C3B29E1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F78F-9075-4745-B6BD-FDE4D9C63758}" type="datetimeFigureOut">
              <a:rPr lang="de-DE" smtClean="0"/>
              <a:t>02.09.2024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0BF24E8-9F48-8BFD-8170-F1EAABEE8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76ED9FB-145E-EA76-6C2C-651B3DE1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74A1-2220-4EE4-93D9-41EABD7CF2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129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867A785-288E-CEAE-9576-AD80FB724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F78F-9075-4745-B6BD-FDE4D9C63758}" type="datetimeFigureOut">
              <a:rPr lang="de-DE" smtClean="0"/>
              <a:t>02.09.2024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F0FE79C-697A-6FD0-F101-EF753F1F4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9482E2-851D-EF64-3932-E93A954AE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74A1-2220-4EE4-93D9-41EABD7CF2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74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736CA2-A766-FF31-E58E-E54F7946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F635DB-3D0A-211C-BC08-73765D312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49E1FA-1673-71C4-8EA0-656BFF193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46275A-A78E-3046-A0A8-C1A179E6A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F78F-9075-4745-B6BD-FDE4D9C63758}" type="datetimeFigureOut">
              <a:rPr lang="de-DE" smtClean="0"/>
              <a:t>02.09.2024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74DA0EB-DC1B-63B0-BF91-5120F79CB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3D1EC1-362A-637E-2779-DD830192D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74A1-2220-4EE4-93D9-41EABD7CF2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007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0B7FA4-3843-F5DC-EC65-42FE3BC68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09560CE-6BB7-54BD-C343-E08415F57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805ECC-BBED-356B-D707-CD9919F82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F77BAEE-7C28-DC34-11F2-FF3A5C0F2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F78F-9075-4745-B6BD-FDE4D9C63758}" type="datetimeFigureOut">
              <a:rPr lang="de-DE" smtClean="0"/>
              <a:t>02.09.2024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AF9011-83CE-91B9-6C13-A0BA3F2C1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B43549-DCCB-E182-F43C-463443EA8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74A1-2220-4EE4-93D9-41EABD7CF2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3668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_Text 1-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3">
            <a:extLst>
              <a:ext uri="{FF2B5EF4-FFF2-40B4-BE49-F238E27FC236}">
                <a16:creationId xmlns:a16="http://schemas.microsoft.com/office/drawing/2014/main" id="{1CCB90C3-B526-48C0-9E7B-07F88BBE6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69" y="5280843"/>
            <a:ext cx="11329259" cy="884461"/>
          </a:xfrm>
        </p:spPr>
        <p:txBody>
          <a:bodyPr anchor="ctr" anchorCtr="0"/>
          <a:lstStyle>
            <a:lvl1pPr>
              <a:defRPr/>
            </a:lvl1pPr>
          </a:lstStyle>
          <a:p>
            <a:r>
              <a:rPr lang="de-AT" noProof="0" dirty="0"/>
              <a:t>Einzeiligen Titel einfügen</a:t>
            </a:r>
          </a:p>
        </p:txBody>
      </p:sp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088AB7F3-8007-4A9C-8E0B-F712F2ACC7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0119"/>
            <a:ext cx="12192000" cy="36893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 ein Bild einzufügen, </a:t>
            </a:r>
            <a:b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auf dieses Icon klicken</a:t>
            </a:r>
            <a:b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</a:t>
            </a:r>
            <a:b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redits 15">
            <a:extLst>
              <a:ext uri="{FF2B5EF4-FFF2-40B4-BE49-F238E27FC236}">
                <a16:creationId xmlns:a16="http://schemas.microsoft.com/office/drawing/2014/main" id="{53E26A87-21FE-49FE-91D1-5E14BEBDA5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10666800" y="1800260"/>
            <a:ext cx="2743200" cy="363600"/>
          </a:xfrm>
        </p:spPr>
        <p:txBody>
          <a:bodyPr anchor="ctr" anchorCtr="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de-AT" dirty="0"/>
              <a:t>Platzhalter für </a:t>
            </a:r>
            <a:r>
              <a:rPr lang="de-AT" dirty="0" err="1"/>
              <a:t>Credits</a:t>
            </a:r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A0BAF91-70D0-4B2B-BC96-4936D916BA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77525" y="6348478"/>
            <a:ext cx="6935999" cy="365125"/>
          </a:xfrm>
        </p:spPr>
        <p:txBody>
          <a:bodyPr/>
          <a:lstStyle/>
          <a:p>
            <a:endParaRPr lang="de-AT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BC82C2-609B-4175-959A-DDCC0A351A7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F0C01FE-33F2-48FE-ABF3-A309D39FFCED}" type="slidenum">
              <a:rPr lang="de-AT" noProof="0" smtClean="0"/>
              <a:pPr/>
              <a:t>‹Nr.›</a:t>
            </a:fld>
            <a:endParaRPr lang="de-AT" noProof="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CCA2C2A-63DA-41BE-BA24-0AA11FDE2B1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343358-A5F5-489C-8189-5A633CFDE27F}" type="datetime1">
              <a:rPr lang="de-AT" noProof="0" smtClean="0"/>
              <a:pPr/>
              <a:t>02.09.2024</a:t>
            </a:fld>
            <a:endParaRPr lang="de-AT" noProof="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DA8B0B9-7E84-86D9-C921-F84967B4A9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9240" y="3923577"/>
            <a:ext cx="1197866" cy="2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75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18D5C-C2EE-62B4-3DD6-B76D00FF2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6A6ECC6-9B3E-6C28-3617-48737FE3A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2ADDFB-FDA9-A713-0811-46B9813C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F78F-9075-4745-B6BD-FDE4D9C63758}" type="datetimeFigureOut">
              <a:rPr lang="de-DE" smtClean="0"/>
              <a:t>02.09.2024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98BE44-EA96-8FF2-7D03-DF3230B1B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14ED7E-649C-78EA-5BF5-B2A1880E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74A1-2220-4EE4-93D9-41EABD7CF2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3326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83A747E-5333-AA2B-45C5-51F19A646E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158CEEE-D630-D646-624B-C117809D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BC50B4-2165-1554-32BC-F551B1D3D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F78F-9075-4745-B6BD-FDE4D9C63758}" type="datetimeFigureOut">
              <a:rPr lang="de-DE" smtClean="0"/>
              <a:t>02.09.2024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6F4C27-2B02-1DEF-94F7-3147AC68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29CBD6-283B-4DD2-CE03-4807319A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74A1-2220-4EE4-93D9-41EABD7CF2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8329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_Text 2-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3">
            <a:extLst>
              <a:ext uri="{FF2B5EF4-FFF2-40B4-BE49-F238E27FC236}">
                <a16:creationId xmlns:a16="http://schemas.microsoft.com/office/drawing/2014/main" id="{74D09B4F-F8D5-4432-9B24-2A52768E64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70" y="4869160"/>
            <a:ext cx="10560480" cy="884461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de-AT" noProof="0" dirty="0"/>
              <a:t>Einzeiligen Titel einfügen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27CE6DB-2FBA-4F04-8710-52EAEACB5E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5" y="5759981"/>
            <a:ext cx="10532715" cy="5493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800"/>
              </a:lnSpc>
              <a:buNone/>
              <a:defRPr lang="de-DE" sz="3600" b="1" kern="1200" dirty="0">
                <a:solidFill>
                  <a:srgbClr val="7C838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noProof="0" dirty="0"/>
              <a:t>Einzeiliger Untertitel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D0D02E39-68BA-4E5F-9F65-089609DAE7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92000" cy="32964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 ein Bild einzufügen, </a:t>
            </a:r>
            <a:b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auf dieses Icon klicken</a:t>
            </a:r>
            <a:b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</a:t>
            </a:r>
            <a:b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redits 15">
            <a:extLst>
              <a:ext uri="{FF2B5EF4-FFF2-40B4-BE49-F238E27FC236}">
                <a16:creationId xmlns:a16="http://schemas.microsoft.com/office/drawing/2014/main" id="{C2B3E248-499D-4BE4-A8C0-09C754582C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10690353" y="1766588"/>
            <a:ext cx="2696094" cy="363600"/>
          </a:xfrm>
        </p:spPr>
        <p:txBody>
          <a:bodyPr anchor="ctr" anchorCtr="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de-AT" dirty="0"/>
              <a:t>Platzhalter für </a:t>
            </a:r>
            <a:r>
              <a:rPr lang="de-AT" dirty="0" err="1"/>
              <a:t>Credits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8FAFCA-7648-4140-8558-258A9905AC6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77645" y="6348478"/>
            <a:ext cx="6719974" cy="365125"/>
          </a:xfrm>
        </p:spPr>
        <p:txBody>
          <a:bodyPr/>
          <a:lstStyle/>
          <a:p>
            <a:endParaRPr lang="de-AT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917625-4512-47C3-A446-05F2832E062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F0C01FE-33F2-48FE-ABF3-A309D39FFCED}" type="slidenum">
              <a:rPr lang="de-AT" noProof="0" smtClean="0"/>
              <a:pPr/>
              <a:t>‹Nr.›</a:t>
            </a:fld>
            <a:endParaRPr lang="de-AT" noProof="0" dirty="0"/>
          </a:p>
        </p:txBody>
      </p:sp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0D6D3541-0D25-481E-8D27-75843FB2F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824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fld id="{626D81A3-27D4-443A-B2FB-50C8EA6FA6E2}" type="datetime1">
              <a:rPr lang="de-AT" noProof="0" smtClean="0"/>
              <a:t>02.09.2024</a:t>
            </a:fld>
            <a:endParaRPr lang="de-AT" noProof="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BA19D89-5A01-4CAD-B6C4-97148C1363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9240" y="3514463"/>
            <a:ext cx="1197866" cy="2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54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F85A95CC-41D7-4647-B396-CD5E159690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745" y="337736"/>
            <a:ext cx="10442006" cy="1325563"/>
          </a:xfrm>
        </p:spPr>
        <p:txBody>
          <a:bodyPr/>
          <a:lstStyle>
            <a:lvl1pPr>
              <a:defRPr sz="4000"/>
            </a:lvl1pPr>
          </a:lstStyle>
          <a:p>
            <a:r>
              <a:rPr lang="de-AT" noProof="0" dirty="0"/>
              <a:t>Folien-Titel einfügen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C931BD99-6560-4485-8B92-7EE51CB084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3330" y="1917299"/>
            <a:ext cx="5072590" cy="4148607"/>
          </a:xfrm>
        </p:spPr>
        <p:txBody>
          <a:bodyPr/>
          <a:lstStyle/>
          <a:p>
            <a:pPr lvl="0"/>
            <a:r>
              <a:rPr lang="de-AT" noProof="0" dirty="0"/>
              <a:t>Mastertextformat bearbeiten</a:t>
            </a:r>
          </a:p>
          <a:p>
            <a:pPr lvl="1"/>
            <a:r>
              <a:rPr lang="de-AT" noProof="0" dirty="0"/>
              <a:t>Zweite Ebene</a:t>
            </a:r>
          </a:p>
          <a:p>
            <a:pPr lvl="2"/>
            <a:r>
              <a:rPr lang="de-AT" noProof="0" dirty="0"/>
              <a:t>Dritte Ebene</a:t>
            </a:r>
          </a:p>
          <a:p>
            <a:pPr lvl="3"/>
            <a:r>
              <a:rPr lang="de-AT" noProof="0" dirty="0"/>
              <a:t>Vierte Ebene</a:t>
            </a:r>
          </a:p>
          <a:p>
            <a:pPr lvl="4"/>
            <a:r>
              <a:rPr lang="de-AT" noProof="0" dirty="0"/>
              <a:t>Fünfte Ebene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B346AFD8-D81C-4C30-9F94-05F366561B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49021" y="1917298"/>
            <a:ext cx="5072590" cy="4148607"/>
          </a:xfrm>
        </p:spPr>
        <p:txBody>
          <a:bodyPr/>
          <a:lstStyle/>
          <a:p>
            <a:pPr lvl="0"/>
            <a:r>
              <a:rPr lang="de-AT" noProof="0" dirty="0"/>
              <a:t>Mastertextformat bearbeiten</a:t>
            </a:r>
          </a:p>
          <a:p>
            <a:pPr lvl="1"/>
            <a:r>
              <a:rPr lang="de-AT" noProof="0" dirty="0"/>
              <a:t>Zweite Ebene</a:t>
            </a:r>
          </a:p>
          <a:p>
            <a:pPr lvl="2"/>
            <a:r>
              <a:rPr lang="de-AT" noProof="0" dirty="0"/>
              <a:t>Dritte Ebene</a:t>
            </a:r>
          </a:p>
          <a:p>
            <a:pPr lvl="3"/>
            <a:r>
              <a:rPr lang="de-AT" noProof="0" dirty="0"/>
              <a:t>Vierte Ebene</a:t>
            </a:r>
          </a:p>
          <a:p>
            <a:pPr lvl="4"/>
            <a:r>
              <a:rPr lang="de-AT" noProof="0" dirty="0"/>
              <a:t>Fünfte Ebene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52DB9586-3E4F-4791-88BE-84AD52D1F0C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F0C01FE-33F2-48FE-ABF3-A309D39FFCED}" type="slidenum">
              <a:rPr lang="de-AT" noProof="0" smtClean="0"/>
              <a:pPr/>
              <a:t>‹Nr.›</a:t>
            </a:fld>
            <a:endParaRPr lang="de-AT" noProof="0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80E352F1-52F4-4540-8EA6-302E14F4D97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FF343358-A5F5-489C-8189-5A633CFDE27F}" type="datetime1">
              <a:rPr lang="de-AT" noProof="0" smtClean="0"/>
              <a:pPr/>
              <a:t>02.09.2024</a:t>
            </a:fld>
            <a:endParaRPr lang="de-AT" noProof="0" dirty="0"/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B16BE64-C4B0-4EDF-B0EC-45B07393CDE0}"/>
              </a:ext>
            </a:extLst>
          </p:cNvPr>
          <p:cNvCxnSpPr/>
          <p:nvPr userDrawn="1"/>
        </p:nvCxnSpPr>
        <p:spPr>
          <a:xfrm>
            <a:off x="5519936" y="1917298"/>
            <a:ext cx="0" cy="41486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ußzeilenplatzhalter 17">
            <a:extLst>
              <a:ext uri="{FF2B5EF4-FFF2-40B4-BE49-F238E27FC236}">
                <a16:creationId xmlns:a16="http://schemas.microsoft.com/office/drawing/2014/main" id="{74E4913F-A322-D59B-BA2E-223607CC22C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3359696" y="6348478"/>
            <a:ext cx="5976663" cy="365125"/>
          </a:xfrm>
        </p:spPr>
        <p:txBody>
          <a:bodyPr/>
          <a:lstStyle/>
          <a:p>
            <a:endParaRPr lang="de-AT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45291EE-73DE-15A6-0997-803C5A923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608" y="6366657"/>
            <a:ext cx="1197866" cy="2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63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A6CFBCB5-86A3-4FED-82AA-05A4B0A32C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32452" cy="523332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e-AT" noProof="0" dirty="0"/>
              <a:t>Um ein Bild einzufügen,</a:t>
            </a:r>
            <a:br>
              <a:rPr lang="de-AT" noProof="0" dirty="0"/>
            </a:br>
            <a:r>
              <a:rPr lang="de-AT" noProof="0" dirty="0"/>
              <a:t>auf dieses Icon klicken</a:t>
            </a:r>
            <a:br>
              <a:rPr lang="de-AT" noProof="0" dirty="0"/>
            </a:br>
            <a:r>
              <a:rPr lang="de-AT" noProof="0" dirty="0">
                <a:sym typeface="Wingdings" panose="05000000000000000000" pitchFamily="2" charset="2"/>
              </a:rPr>
              <a:t></a:t>
            </a:r>
            <a:br>
              <a:rPr lang="de-AT" noProof="0" dirty="0">
                <a:sym typeface="Wingdings" panose="05000000000000000000" pitchFamily="2" charset="2"/>
              </a:rPr>
            </a:br>
            <a:br>
              <a:rPr lang="de-AT" noProof="0" dirty="0">
                <a:sym typeface="Wingdings" panose="05000000000000000000" pitchFamily="2" charset="2"/>
              </a:rPr>
            </a:br>
            <a:br>
              <a:rPr lang="de-AT" noProof="0" dirty="0">
                <a:sym typeface="Wingdings" panose="05000000000000000000" pitchFamily="2" charset="2"/>
              </a:rPr>
            </a:br>
            <a:br>
              <a:rPr lang="de-AT" noProof="0" dirty="0">
                <a:sym typeface="Wingdings" panose="05000000000000000000" pitchFamily="2" charset="2"/>
              </a:rPr>
            </a:br>
            <a:endParaRPr lang="de-AT" noProof="0" dirty="0">
              <a:sym typeface="Wingdings" panose="05000000000000000000" pitchFamily="2" charset="2"/>
            </a:endParaRPr>
          </a:p>
        </p:txBody>
      </p:sp>
      <p:sp>
        <p:nvSpPr>
          <p:cNvPr id="16" name="Credits 4">
            <a:extLst>
              <a:ext uri="{FF2B5EF4-FFF2-40B4-BE49-F238E27FC236}">
                <a16:creationId xmlns:a16="http://schemas.microsoft.com/office/drawing/2014/main" id="{1A91A73D-AA10-EA5B-88F7-BDB3FBF14EF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2431654" y="3617897"/>
            <a:ext cx="2841195" cy="287338"/>
          </a:xfrm>
        </p:spPr>
        <p:txBody>
          <a:bodyPr anchor="b"/>
          <a:lstStyle>
            <a:lvl1pPr marL="0" indent="0">
              <a:buNone/>
              <a:defRPr sz="1200"/>
            </a:lvl1pPr>
          </a:lstStyle>
          <a:p>
            <a:pPr lvl="0"/>
            <a:r>
              <a:rPr lang="de-AT" noProof="0" dirty="0"/>
              <a:t>Platzhalter für </a:t>
            </a:r>
            <a:r>
              <a:rPr lang="de-AT" noProof="0" dirty="0" err="1"/>
              <a:t>Credits</a:t>
            </a:r>
            <a:endParaRPr lang="de-AT" noProof="0" dirty="0"/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6B8AC877-5DA8-4B12-98CC-ABBFA7BA5B3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4018" y="5301208"/>
            <a:ext cx="3744416" cy="64807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de-AT" noProof="0" dirty="0"/>
              <a:t>Mastertextformat bearbeiten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69640602-B273-4584-8F98-5D3D1F77AEB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79774" y="-2"/>
            <a:ext cx="4032452" cy="523332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e-AT" noProof="0" dirty="0"/>
              <a:t>Um ein Bild einzufügen,</a:t>
            </a:r>
            <a:br>
              <a:rPr lang="de-AT" noProof="0" dirty="0"/>
            </a:br>
            <a:r>
              <a:rPr lang="de-AT" noProof="0" dirty="0"/>
              <a:t>auf dieses Icon klicken</a:t>
            </a:r>
            <a:br>
              <a:rPr lang="de-AT" noProof="0" dirty="0"/>
            </a:br>
            <a:r>
              <a:rPr lang="de-AT" noProof="0" dirty="0">
                <a:sym typeface="Wingdings" panose="05000000000000000000" pitchFamily="2" charset="2"/>
              </a:rPr>
              <a:t></a:t>
            </a:r>
            <a:br>
              <a:rPr lang="de-AT" noProof="0" dirty="0">
                <a:sym typeface="Wingdings" panose="05000000000000000000" pitchFamily="2" charset="2"/>
              </a:rPr>
            </a:br>
            <a:br>
              <a:rPr lang="de-AT" noProof="0" dirty="0">
                <a:sym typeface="Wingdings" panose="05000000000000000000" pitchFamily="2" charset="2"/>
              </a:rPr>
            </a:br>
            <a:br>
              <a:rPr lang="de-AT" noProof="0" dirty="0">
                <a:sym typeface="Wingdings" panose="05000000000000000000" pitchFamily="2" charset="2"/>
              </a:rPr>
            </a:br>
            <a:br>
              <a:rPr lang="de-AT" noProof="0" dirty="0">
                <a:sym typeface="Wingdings" panose="05000000000000000000" pitchFamily="2" charset="2"/>
              </a:rPr>
            </a:br>
            <a:endParaRPr lang="de-AT" noProof="0" dirty="0">
              <a:sym typeface="Wingdings" panose="05000000000000000000" pitchFamily="2" charset="2"/>
            </a:endParaRPr>
          </a:p>
        </p:txBody>
      </p:sp>
      <p:sp>
        <p:nvSpPr>
          <p:cNvPr id="13" name="Credits 4">
            <a:extLst>
              <a:ext uri="{FF2B5EF4-FFF2-40B4-BE49-F238E27FC236}">
                <a16:creationId xmlns:a16="http://schemas.microsoft.com/office/drawing/2014/main" id="{EDE46BE4-DAAB-AF16-BFA9-29A8F1EDC0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6505683" y="3617898"/>
            <a:ext cx="2841195" cy="287338"/>
          </a:xfrm>
        </p:spPr>
        <p:txBody>
          <a:bodyPr anchor="b"/>
          <a:lstStyle>
            <a:lvl1pPr marL="0" indent="0">
              <a:buNone/>
              <a:defRPr sz="1200"/>
            </a:lvl1pPr>
          </a:lstStyle>
          <a:p>
            <a:pPr lvl="0"/>
            <a:r>
              <a:rPr lang="de-AT" noProof="0" dirty="0"/>
              <a:t>Platzhalter für </a:t>
            </a:r>
            <a:r>
              <a:rPr lang="de-AT" noProof="0" dirty="0" err="1"/>
              <a:t>Credits</a:t>
            </a:r>
            <a:endParaRPr lang="de-AT" noProof="0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835E3CFE-7D1A-4BA5-A2FD-DEB44163E1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23792" y="5301209"/>
            <a:ext cx="3744416" cy="64807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de-AT" noProof="0" dirty="0"/>
              <a:t>Mastertextformat bearbeiten</a:t>
            </a:r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EDA93A25-2132-41EA-8D4E-EC864489880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59548" y="-21771"/>
            <a:ext cx="4032452" cy="5250971"/>
          </a:xfrm>
          <a:custGeom>
            <a:avLst/>
            <a:gdLst>
              <a:gd name="connsiteX0" fmla="*/ 0 w 4032452"/>
              <a:gd name="connsiteY0" fmla="*/ 0 h 5233321"/>
              <a:gd name="connsiteX1" fmla="*/ 4032452 w 4032452"/>
              <a:gd name="connsiteY1" fmla="*/ 0 h 5233321"/>
              <a:gd name="connsiteX2" fmla="*/ 4032452 w 4032452"/>
              <a:gd name="connsiteY2" fmla="*/ 5233321 h 5233321"/>
              <a:gd name="connsiteX3" fmla="*/ 0 w 4032452"/>
              <a:gd name="connsiteY3" fmla="*/ 5233321 h 5233321"/>
              <a:gd name="connsiteX4" fmla="*/ 0 w 4032452"/>
              <a:gd name="connsiteY4" fmla="*/ 0 h 5233321"/>
              <a:gd name="connsiteX0" fmla="*/ 0 w 4032452"/>
              <a:gd name="connsiteY0" fmla="*/ 0 h 5233321"/>
              <a:gd name="connsiteX1" fmla="*/ 4032452 w 4032452"/>
              <a:gd name="connsiteY1" fmla="*/ 0 h 5233321"/>
              <a:gd name="connsiteX2" fmla="*/ 4032452 w 4032452"/>
              <a:gd name="connsiteY2" fmla="*/ 1528121 h 5233321"/>
              <a:gd name="connsiteX3" fmla="*/ 4032452 w 4032452"/>
              <a:gd name="connsiteY3" fmla="*/ 5233321 h 5233321"/>
              <a:gd name="connsiteX4" fmla="*/ 0 w 4032452"/>
              <a:gd name="connsiteY4" fmla="*/ 5233321 h 5233321"/>
              <a:gd name="connsiteX5" fmla="*/ 0 w 4032452"/>
              <a:gd name="connsiteY5" fmla="*/ 0 h 5233321"/>
              <a:gd name="connsiteX0" fmla="*/ 0 w 4032452"/>
              <a:gd name="connsiteY0" fmla="*/ 17650 h 5250971"/>
              <a:gd name="connsiteX1" fmla="*/ 2965652 w 4032452"/>
              <a:gd name="connsiteY1" fmla="*/ 0 h 5250971"/>
              <a:gd name="connsiteX2" fmla="*/ 4032452 w 4032452"/>
              <a:gd name="connsiteY2" fmla="*/ 17650 h 5250971"/>
              <a:gd name="connsiteX3" fmla="*/ 4032452 w 4032452"/>
              <a:gd name="connsiteY3" fmla="*/ 1545771 h 5250971"/>
              <a:gd name="connsiteX4" fmla="*/ 4032452 w 4032452"/>
              <a:gd name="connsiteY4" fmla="*/ 5250971 h 5250971"/>
              <a:gd name="connsiteX5" fmla="*/ 0 w 4032452"/>
              <a:gd name="connsiteY5" fmla="*/ 5250971 h 5250971"/>
              <a:gd name="connsiteX6" fmla="*/ 0 w 4032452"/>
              <a:gd name="connsiteY6" fmla="*/ 17650 h 5250971"/>
              <a:gd name="connsiteX0" fmla="*/ 0 w 4032452"/>
              <a:gd name="connsiteY0" fmla="*/ 17650 h 5250971"/>
              <a:gd name="connsiteX1" fmla="*/ 2965652 w 4032452"/>
              <a:gd name="connsiteY1" fmla="*/ 0 h 5250971"/>
              <a:gd name="connsiteX2" fmla="*/ 2954766 w 4032452"/>
              <a:gd name="connsiteY2" fmla="*/ 1552536 h 5250971"/>
              <a:gd name="connsiteX3" fmla="*/ 4032452 w 4032452"/>
              <a:gd name="connsiteY3" fmla="*/ 1545771 h 5250971"/>
              <a:gd name="connsiteX4" fmla="*/ 4032452 w 4032452"/>
              <a:gd name="connsiteY4" fmla="*/ 5250971 h 5250971"/>
              <a:gd name="connsiteX5" fmla="*/ 0 w 4032452"/>
              <a:gd name="connsiteY5" fmla="*/ 5250971 h 5250971"/>
              <a:gd name="connsiteX6" fmla="*/ 0 w 4032452"/>
              <a:gd name="connsiteY6" fmla="*/ 17650 h 525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2452" h="5250971">
                <a:moveTo>
                  <a:pt x="0" y="17650"/>
                </a:moveTo>
                <a:lnTo>
                  <a:pt x="2965652" y="0"/>
                </a:lnTo>
                <a:cubicBezTo>
                  <a:pt x="2962023" y="517512"/>
                  <a:pt x="2958395" y="1035024"/>
                  <a:pt x="2954766" y="1552536"/>
                </a:cubicBezTo>
                <a:lnTo>
                  <a:pt x="4032452" y="1545771"/>
                </a:lnTo>
                <a:lnTo>
                  <a:pt x="4032452" y="5250971"/>
                </a:lnTo>
                <a:lnTo>
                  <a:pt x="0" y="5250971"/>
                </a:lnTo>
                <a:lnTo>
                  <a:pt x="0" y="17650"/>
                </a:lnTo>
                <a:close/>
              </a:path>
            </a:pathLst>
          </a:cu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e-AT" noProof="0" dirty="0"/>
              <a:t>Um ein Bild einzufügen,</a:t>
            </a:r>
            <a:br>
              <a:rPr lang="de-AT" noProof="0" dirty="0"/>
            </a:br>
            <a:r>
              <a:rPr lang="de-AT" noProof="0" dirty="0"/>
              <a:t>auf dieses Icon klicken</a:t>
            </a:r>
            <a:br>
              <a:rPr lang="de-AT" noProof="0" dirty="0"/>
            </a:br>
            <a:r>
              <a:rPr lang="de-AT" noProof="0" dirty="0">
                <a:sym typeface="Wingdings" panose="05000000000000000000" pitchFamily="2" charset="2"/>
              </a:rPr>
              <a:t></a:t>
            </a:r>
            <a:br>
              <a:rPr lang="de-AT" noProof="0" dirty="0">
                <a:sym typeface="Wingdings" panose="05000000000000000000" pitchFamily="2" charset="2"/>
              </a:rPr>
            </a:br>
            <a:br>
              <a:rPr lang="de-AT" noProof="0" dirty="0">
                <a:sym typeface="Wingdings" panose="05000000000000000000" pitchFamily="2" charset="2"/>
              </a:rPr>
            </a:br>
            <a:br>
              <a:rPr lang="de-AT" noProof="0" dirty="0">
                <a:sym typeface="Wingdings" panose="05000000000000000000" pitchFamily="2" charset="2"/>
              </a:rPr>
            </a:br>
            <a:br>
              <a:rPr lang="de-AT" noProof="0" dirty="0">
                <a:sym typeface="Wingdings" panose="05000000000000000000" pitchFamily="2" charset="2"/>
              </a:rPr>
            </a:br>
            <a:endParaRPr lang="de-AT" noProof="0" dirty="0">
              <a:sym typeface="Wingdings" panose="05000000000000000000" pitchFamily="2" charset="2"/>
            </a:endParaRPr>
          </a:p>
        </p:txBody>
      </p:sp>
      <p:sp>
        <p:nvSpPr>
          <p:cNvPr id="12" name="Credits 4">
            <a:extLst>
              <a:ext uri="{FF2B5EF4-FFF2-40B4-BE49-F238E27FC236}">
                <a16:creationId xmlns:a16="http://schemas.microsoft.com/office/drawing/2014/main" id="{ED2C388E-841F-20CC-74DA-2A33E2F0F9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0579712" y="3617899"/>
            <a:ext cx="2841195" cy="287338"/>
          </a:xfrm>
        </p:spPr>
        <p:txBody>
          <a:bodyPr anchor="b"/>
          <a:lstStyle>
            <a:lvl1pPr marL="0" indent="0">
              <a:buNone/>
              <a:defRPr sz="1200"/>
            </a:lvl1pPr>
          </a:lstStyle>
          <a:p>
            <a:pPr lvl="0"/>
            <a:r>
              <a:rPr lang="de-AT" noProof="0" dirty="0"/>
              <a:t>Platzhalter für </a:t>
            </a:r>
            <a:r>
              <a:rPr lang="de-AT" noProof="0" dirty="0" err="1"/>
              <a:t>Credits</a:t>
            </a:r>
            <a:endParaRPr lang="de-AT" noProof="0" dirty="0"/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626611A3-0B03-4143-B7AB-6DA9263A449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03566" y="5301207"/>
            <a:ext cx="3744416" cy="64807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de-AT" noProof="0" dirty="0"/>
              <a:t>Mastertextformat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BC82C2-609B-4175-959A-DDCC0A351A7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F0C01FE-33F2-48FE-ABF3-A309D39FFCED}" type="slidenum">
              <a:rPr lang="de-AT" noProof="0" smtClean="0"/>
              <a:pPr/>
              <a:t>‹Nr.›</a:t>
            </a:fld>
            <a:endParaRPr lang="de-AT" noProof="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CCA2C2A-63DA-41BE-BA24-0AA11FDE2B1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343358-A5F5-489C-8189-5A633CFDE27F}" type="datetime1">
              <a:rPr lang="de-AT" noProof="0" smtClean="0"/>
              <a:pPr/>
              <a:t>02.09.2024</a:t>
            </a:fld>
            <a:endParaRPr lang="de-AT" noProof="0" dirty="0"/>
          </a:p>
        </p:txBody>
      </p:sp>
      <p:sp>
        <p:nvSpPr>
          <p:cNvPr id="5" name="Fußzeilenplatzhalter 17">
            <a:extLst>
              <a:ext uri="{FF2B5EF4-FFF2-40B4-BE49-F238E27FC236}">
                <a16:creationId xmlns:a16="http://schemas.microsoft.com/office/drawing/2014/main" id="{9F54CD4C-5038-1042-6E1D-02352C141F9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3503712" y="6348478"/>
            <a:ext cx="5832648" cy="365125"/>
          </a:xfrm>
        </p:spPr>
        <p:txBody>
          <a:bodyPr/>
          <a:lstStyle/>
          <a:p>
            <a:endParaRPr lang="de-AT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F6CD11D-00D4-01E8-B092-0EFB3FB94D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608" y="6366657"/>
            <a:ext cx="1197866" cy="2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68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BC7C80B5-0A4E-4068-A3FC-942073999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745" y="337736"/>
            <a:ext cx="10442006" cy="1325563"/>
          </a:xfrm>
        </p:spPr>
        <p:txBody>
          <a:bodyPr/>
          <a:lstStyle>
            <a:lvl1pPr>
              <a:defRPr sz="4000"/>
            </a:lvl1pPr>
          </a:lstStyle>
          <a:p>
            <a:r>
              <a:rPr lang="de-AT" noProof="0" dirty="0"/>
              <a:t>Folien-Titel einfügen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36EA304E-C605-4627-96B2-E26D420F6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01FE-33F2-48FE-ABF3-A309D39FFCED}" type="slidenum">
              <a:rPr lang="de-AT" noProof="0" smtClean="0"/>
              <a:pPr/>
              <a:t>‹Nr.›</a:t>
            </a:fld>
            <a:endParaRPr lang="de-AT" noProof="0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0DA32738-D7E7-4FE3-B93A-719E442D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43358-A5F5-489C-8189-5A633CFDE27F}" type="datetime1">
              <a:rPr lang="de-AT" noProof="0" smtClean="0"/>
              <a:pPr/>
              <a:t>02.09.2024</a:t>
            </a:fld>
            <a:endParaRPr lang="de-AT" noProof="0" dirty="0"/>
          </a:p>
        </p:txBody>
      </p:sp>
      <p:sp>
        <p:nvSpPr>
          <p:cNvPr id="2" name="Fußzeilenplatzhalter 17">
            <a:extLst>
              <a:ext uri="{FF2B5EF4-FFF2-40B4-BE49-F238E27FC236}">
                <a16:creationId xmlns:a16="http://schemas.microsoft.com/office/drawing/2014/main" id="{3A7DC9DD-4268-D984-1324-1EEDE4C397E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431704" y="6348478"/>
            <a:ext cx="5904656" cy="365125"/>
          </a:xfrm>
        </p:spPr>
        <p:txBody>
          <a:bodyPr/>
          <a:lstStyle/>
          <a:p>
            <a:endParaRPr lang="de-AT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D9C12DE-4307-4D4C-2044-3BA2FC4DC0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608" y="6366657"/>
            <a:ext cx="1197866" cy="2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0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FEAEFDB7-8C14-4E9D-9527-20E449E02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01FE-33F2-48FE-ABF3-A309D39FFCED}" type="slidenum">
              <a:rPr lang="de-AT" noProof="0" smtClean="0"/>
              <a:pPr/>
              <a:t>‹Nr.›</a:t>
            </a:fld>
            <a:endParaRPr lang="de-AT" noProof="0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28F9507-E4E6-4394-8AD3-C192E4D4B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43358-A5F5-489C-8189-5A633CFDE27F}" type="datetime1">
              <a:rPr lang="de-AT" noProof="0" smtClean="0"/>
              <a:pPr/>
              <a:t>02.09.2024</a:t>
            </a:fld>
            <a:endParaRPr lang="de-AT" noProof="0" dirty="0"/>
          </a:p>
        </p:txBody>
      </p:sp>
      <p:sp>
        <p:nvSpPr>
          <p:cNvPr id="2" name="Fußzeilenplatzhalter 17">
            <a:extLst>
              <a:ext uri="{FF2B5EF4-FFF2-40B4-BE49-F238E27FC236}">
                <a16:creationId xmlns:a16="http://schemas.microsoft.com/office/drawing/2014/main" id="{52D37F46-1693-76C6-8D8E-41A645D301A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359696" y="6348478"/>
            <a:ext cx="5976664" cy="365125"/>
          </a:xfrm>
        </p:spPr>
        <p:txBody>
          <a:bodyPr/>
          <a:lstStyle/>
          <a:p>
            <a:endParaRPr lang="de-AT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2A11E8A-21FE-6C16-9B73-F74EF1695A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608" y="6366657"/>
            <a:ext cx="1197866" cy="2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60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371" y="3645160"/>
            <a:ext cx="10440000" cy="1188000"/>
          </a:xfrm>
          <a:prstGeom prst="rect">
            <a:avLst/>
          </a:prstGeom>
        </p:spPr>
        <p:txBody>
          <a:bodyPr/>
          <a:lstStyle>
            <a:lvl1pPr algn="l">
              <a:defRPr sz="82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371" y="4869160"/>
            <a:ext cx="10440000" cy="133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de-DE" sz="8200" b="1" kern="1200" dirty="0">
                <a:solidFill>
                  <a:srgbClr val="ABABA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zweizeilig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01FE-33F2-48FE-ABF3-A309D39FFCED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Fußzeilenplatzhalter 13">
            <a:extLst>
              <a:ext uri="{FF2B5EF4-FFF2-40B4-BE49-F238E27FC236}">
                <a16:creationId xmlns:a16="http://schemas.microsoft.com/office/drawing/2014/main" id="{0F110D11-634E-4D6A-9D1D-DB794425CDC0}"/>
              </a:ext>
            </a:extLst>
          </p:cNvPr>
          <p:cNvSpPr txBox="1">
            <a:spLocks/>
          </p:cNvSpPr>
          <p:nvPr userDrawn="1"/>
        </p:nvSpPr>
        <p:spPr>
          <a:xfrm>
            <a:off x="458260" y="6377942"/>
            <a:ext cx="4114703" cy="2892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3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800" dirty="0"/>
          </a:p>
        </p:txBody>
      </p:sp>
      <p:sp>
        <p:nvSpPr>
          <p:cNvPr id="14" name="bg object 17">
            <a:extLst>
              <a:ext uri="{FF2B5EF4-FFF2-40B4-BE49-F238E27FC236}">
                <a16:creationId xmlns:a16="http://schemas.microsoft.com/office/drawing/2014/main" id="{9E31240E-5BAB-4926-998D-AE9A28140678}"/>
              </a:ext>
            </a:extLst>
          </p:cNvPr>
          <p:cNvSpPr/>
          <p:nvPr userDrawn="1"/>
        </p:nvSpPr>
        <p:spPr>
          <a:xfrm>
            <a:off x="285747" y="285728"/>
            <a:ext cx="1780278" cy="284948"/>
          </a:xfrm>
          <a:custGeom>
            <a:avLst/>
            <a:gdLst/>
            <a:ahLst/>
            <a:cxnLst/>
            <a:rect l="l" t="t" r="r" b="b"/>
            <a:pathLst>
              <a:path w="2935604" h="469900">
                <a:moveTo>
                  <a:pt x="121907" y="152057"/>
                </a:moveTo>
                <a:lnTo>
                  <a:pt x="93256" y="112674"/>
                </a:lnTo>
                <a:lnTo>
                  <a:pt x="52755" y="100520"/>
                </a:lnTo>
                <a:lnTo>
                  <a:pt x="41325" y="95173"/>
                </a:lnTo>
                <a:lnTo>
                  <a:pt x="35560" y="88861"/>
                </a:lnTo>
                <a:lnTo>
                  <a:pt x="33959" y="80759"/>
                </a:lnTo>
                <a:lnTo>
                  <a:pt x="35699" y="73342"/>
                </a:lnTo>
                <a:lnTo>
                  <a:pt x="40716" y="67348"/>
                </a:lnTo>
                <a:lnTo>
                  <a:pt x="48768" y="63334"/>
                </a:lnTo>
                <a:lnTo>
                  <a:pt x="59613" y="61861"/>
                </a:lnTo>
                <a:lnTo>
                  <a:pt x="70370" y="62915"/>
                </a:lnTo>
                <a:lnTo>
                  <a:pt x="81064" y="66001"/>
                </a:lnTo>
                <a:lnTo>
                  <a:pt x="91706" y="71069"/>
                </a:lnTo>
                <a:lnTo>
                  <a:pt x="102336" y="78054"/>
                </a:lnTo>
                <a:lnTo>
                  <a:pt x="113830" y="61861"/>
                </a:lnTo>
                <a:lnTo>
                  <a:pt x="76415" y="38633"/>
                </a:lnTo>
                <a:lnTo>
                  <a:pt x="60058" y="37338"/>
                </a:lnTo>
                <a:lnTo>
                  <a:pt x="38468" y="40652"/>
                </a:lnTo>
                <a:lnTo>
                  <a:pt x="21450" y="49999"/>
                </a:lnTo>
                <a:lnTo>
                  <a:pt x="10299" y="64490"/>
                </a:lnTo>
                <a:lnTo>
                  <a:pt x="6299" y="83223"/>
                </a:lnTo>
                <a:lnTo>
                  <a:pt x="9779" y="101803"/>
                </a:lnTo>
                <a:lnTo>
                  <a:pt x="19939" y="114782"/>
                </a:lnTo>
                <a:lnTo>
                  <a:pt x="36385" y="123774"/>
                </a:lnTo>
                <a:lnTo>
                  <a:pt x="58712" y="130467"/>
                </a:lnTo>
                <a:lnTo>
                  <a:pt x="76593" y="135496"/>
                </a:lnTo>
                <a:lnTo>
                  <a:pt x="87439" y="140843"/>
                </a:lnTo>
                <a:lnTo>
                  <a:pt x="92798" y="147066"/>
                </a:lnTo>
                <a:lnTo>
                  <a:pt x="94246" y="154749"/>
                </a:lnTo>
                <a:lnTo>
                  <a:pt x="92290" y="163004"/>
                </a:lnTo>
                <a:lnTo>
                  <a:pt x="86715" y="169316"/>
                </a:lnTo>
                <a:lnTo>
                  <a:pt x="77927" y="173355"/>
                </a:lnTo>
                <a:lnTo>
                  <a:pt x="66357" y="174777"/>
                </a:lnTo>
                <a:lnTo>
                  <a:pt x="52451" y="173405"/>
                </a:lnTo>
                <a:lnTo>
                  <a:pt x="39814" y="169430"/>
                </a:lnTo>
                <a:lnTo>
                  <a:pt x="28016" y="163004"/>
                </a:lnTo>
                <a:lnTo>
                  <a:pt x="16649" y="154305"/>
                </a:lnTo>
                <a:lnTo>
                  <a:pt x="0" y="174104"/>
                </a:lnTo>
                <a:lnTo>
                  <a:pt x="14846" y="185153"/>
                </a:lnTo>
                <a:lnTo>
                  <a:pt x="30899" y="193027"/>
                </a:lnTo>
                <a:lnTo>
                  <a:pt x="47917" y="197739"/>
                </a:lnTo>
                <a:lnTo>
                  <a:pt x="65684" y="199301"/>
                </a:lnTo>
                <a:lnTo>
                  <a:pt x="88417" y="196088"/>
                </a:lnTo>
                <a:lnTo>
                  <a:pt x="106197" y="186817"/>
                </a:lnTo>
                <a:lnTo>
                  <a:pt x="115582" y="174777"/>
                </a:lnTo>
                <a:lnTo>
                  <a:pt x="117779" y="171970"/>
                </a:lnTo>
                <a:lnTo>
                  <a:pt x="121907" y="152057"/>
                </a:lnTo>
                <a:close/>
              </a:path>
              <a:path w="2935604" h="469900">
                <a:moveTo>
                  <a:pt x="168249" y="388010"/>
                </a:moveTo>
                <a:lnTo>
                  <a:pt x="162217" y="356527"/>
                </a:lnTo>
                <a:lnTo>
                  <a:pt x="146329" y="332232"/>
                </a:lnTo>
                <a:lnTo>
                  <a:pt x="145326" y="330708"/>
                </a:lnTo>
                <a:lnTo>
                  <a:pt x="139230" y="326605"/>
                </a:lnTo>
                <a:lnTo>
                  <a:pt x="139230" y="388454"/>
                </a:lnTo>
                <a:lnTo>
                  <a:pt x="135331" y="410171"/>
                </a:lnTo>
                <a:lnTo>
                  <a:pt x="124409" y="427901"/>
                </a:lnTo>
                <a:lnTo>
                  <a:pt x="107632" y="439851"/>
                </a:lnTo>
                <a:lnTo>
                  <a:pt x="86144" y="444233"/>
                </a:lnTo>
                <a:lnTo>
                  <a:pt x="64592" y="439788"/>
                </a:lnTo>
                <a:lnTo>
                  <a:pt x="47650" y="427672"/>
                </a:lnTo>
                <a:lnTo>
                  <a:pt x="36588" y="409790"/>
                </a:lnTo>
                <a:lnTo>
                  <a:pt x="32613" y="388010"/>
                </a:lnTo>
                <a:lnTo>
                  <a:pt x="36512" y="366293"/>
                </a:lnTo>
                <a:lnTo>
                  <a:pt x="47434" y="348564"/>
                </a:lnTo>
                <a:lnTo>
                  <a:pt x="64211" y="336613"/>
                </a:lnTo>
                <a:lnTo>
                  <a:pt x="85699" y="332232"/>
                </a:lnTo>
                <a:lnTo>
                  <a:pt x="107251" y="336677"/>
                </a:lnTo>
                <a:lnTo>
                  <a:pt x="124193" y="348780"/>
                </a:lnTo>
                <a:lnTo>
                  <a:pt x="135267" y="366674"/>
                </a:lnTo>
                <a:lnTo>
                  <a:pt x="139230" y="388454"/>
                </a:lnTo>
                <a:lnTo>
                  <a:pt x="139230" y="326605"/>
                </a:lnTo>
                <a:lnTo>
                  <a:pt x="119380" y="313232"/>
                </a:lnTo>
                <a:lnTo>
                  <a:pt x="86144" y="306806"/>
                </a:lnTo>
                <a:lnTo>
                  <a:pt x="52844" y="313296"/>
                </a:lnTo>
                <a:lnTo>
                  <a:pt x="26733" y="330936"/>
                </a:lnTo>
                <a:lnTo>
                  <a:pt x="9702" y="356908"/>
                </a:lnTo>
                <a:lnTo>
                  <a:pt x="3606" y="388454"/>
                </a:lnTo>
                <a:lnTo>
                  <a:pt x="9626" y="419925"/>
                </a:lnTo>
                <a:lnTo>
                  <a:pt x="26517" y="445757"/>
                </a:lnTo>
                <a:lnTo>
                  <a:pt x="52463" y="463232"/>
                </a:lnTo>
                <a:lnTo>
                  <a:pt x="85699" y="469658"/>
                </a:lnTo>
                <a:lnTo>
                  <a:pt x="118999" y="463156"/>
                </a:lnTo>
                <a:lnTo>
                  <a:pt x="145110" y="445528"/>
                </a:lnTo>
                <a:lnTo>
                  <a:pt x="145961" y="444233"/>
                </a:lnTo>
                <a:lnTo>
                  <a:pt x="162153" y="419557"/>
                </a:lnTo>
                <a:lnTo>
                  <a:pt x="168249" y="388010"/>
                </a:lnTo>
                <a:close/>
              </a:path>
              <a:path w="2935604" h="469900">
                <a:moveTo>
                  <a:pt x="277672" y="39598"/>
                </a:moveTo>
                <a:lnTo>
                  <a:pt x="149910" y="39598"/>
                </a:lnTo>
                <a:lnTo>
                  <a:pt x="149910" y="65239"/>
                </a:lnTo>
                <a:lnTo>
                  <a:pt x="199847" y="65239"/>
                </a:lnTo>
                <a:lnTo>
                  <a:pt x="199847" y="197040"/>
                </a:lnTo>
                <a:lnTo>
                  <a:pt x="227736" y="197040"/>
                </a:lnTo>
                <a:lnTo>
                  <a:pt x="227736" y="65239"/>
                </a:lnTo>
                <a:lnTo>
                  <a:pt x="277672" y="65239"/>
                </a:lnTo>
                <a:lnTo>
                  <a:pt x="277672" y="39598"/>
                </a:lnTo>
                <a:close/>
              </a:path>
              <a:path w="2935604" h="469900">
                <a:moveTo>
                  <a:pt x="324497" y="166230"/>
                </a:moveTo>
                <a:lnTo>
                  <a:pt x="294589" y="166230"/>
                </a:lnTo>
                <a:lnTo>
                  <a:pt x="294589" y="197040"/>
                </a:lnTo>
                <a:lnTo>
                  <a:pt x="324497" y="197040"/>
                </a:lnTo>
                <a:lnTo>
                  <a:pt x="324497" y="166230"/>
                </a:lnTo>
                <a:close/>
              </a:path>
              <a:path w="2935604" h="469900">
                <a:moveTo>
                  <a:pt x="326885" y="309511"/>
                </a:moveTo>
                <a:lnTo>
                  <a:pt x="209702" y="309511"/>
                </a:lnTo>
                <a:lnTo>
                  <a:pt x="209702" y="466953"/>
                </a:lnTo>
                <a:lnTo>
                  <a:pt x="237363" y="466953"/>
                </a:lnTo>
                <a:lnTo>
                  <a:pt x="237363" y="402856"/>
                </a:lnTo>
                <a:lnTo>
                  <a:pt x="316763" y="402856"/>
                </a:lnTo>
                <a:lnTo>
                  <a:pt x="316763" y="377659"/>
                </a:lnTo>
                <a:lnTo>
                  <a:pt x="237363" y="377659"/>
                </a:lnTo>
                <a:lnTo>
                  <a:pt x="237363" y="334695"/>
                </a:lnTo>
                <a:lnTo>
                  <a:pt x="326885" y="334695"/>
                </a:lnTo>
                <a:lnTo>
                  <a:pt x="326885" y="309511"/>
                </a:lnTo>
                <a:close/>
              </a:path>
              <a:path w="2935604" h="469900">
                <a:moveTo>
                  <a:pt x="549427" y="92456"/>
                </a:moveTo>
                <a:lnTo>
                  <a:pt x="545236" y="70624"/>
                </a:lnTo>
                <a:lnTo>
                  <a:pt x="541032" y="64782"/>
                </a:lnTo>
                <a:lnTo>
                  <a:pt x="533260" y="53962"/>
                </a:lnTo>
                <a:lnTo>
                  <a:pt x="521309" y="47231"/>
                </a:lnTo>
                <a:lnTo>
                  <a:pt x="521309" y="93116"/>
                </a:lnTo>
                <a:lnTo>
                  <a:pt x="518947" y="104673"/>
                </a:lnTo>
                <a:lnTo>
                  <a:pt x="512178" y="113626"/>
                </a:lnTo>
                <a:lnTo>
                  <a:pt x="501472" y="119405"/>
                </a:lnTo>
                <a:lnTo>
                  <a:pt x="487349" y="121462"/>
                </a:lnTo>
                <a:lnTo>
                  <a:pt x="455180" y="121462"/>
                </a:lnTo>
                <a:lnTo>
                  <a:pt x="455180" y="64782"/>
                </a:lnTo>
                <a:lnTo>
                  <a:pt x="487349" y="64782"/>
                </a:lnTo>
                <a:lnTo>
                  <a:pt x="501383" y="66586"/>
                </a:lnTo>
                <a:lnTo>
                  <a:pt x="512089" y="71958"/>
                </a:lnTo>
                <a:lnTo>
                  <a:pt x="518909" y="80822"/>
                </a:lnTo>
                <a:lnTo>
                  <a:pt x="521309" y="93116"/>
                </a:lnTo>
                <a:lnTo>
                  <a:pt x="521309" y="47231"/>
                </a:lnTo>
                <a:lnTo>
                  <a:pt x="514413" y="43332"/>
                </a:lnTo>
                <a:lnTo>
                  <a:pt x="489597" y="39598"/>
                </a:lnTo>
                <a:lnTo>
                  <a:pt x="427507" y="39598"/>
                </a:lnTo>
                <a:lnTo>
                  <a:pt x="427507" y="197040"/>
                </a:lnTo>
                <a:lnTo>
                  <a:pt x="455180" y="197040"/>
                </a:lnTo>
                <a:lnTo>
                  <a:pt x="455180" y="146431"/>
                </a:lnTo>
                <a:lnTo>
                  <a:pt x="486448" y="146431"/>
                </a:lnTo>
                <a:lnTo>
                  <a:pt x="510895" y="142989"/>
                </a:lnTo>
                <a:lnTo>
                  <a:pt x="530923" y="132765"/>
                </a:lnTo>
                <a:lnTo>
                  <a:pt x="539978" y="121462"/>
                </a:lnTo>
                <a:lnTo>
                  <a:pt x="544461" y="115874"/>
                </a:lnTo>
                <a:lnTo>
                  <a:pt x="549427" y="92456"/>
                </a:lnTo>
                <a:close/>
              </a:path>
              <a:path w="2935604" h="469900">
                <a:moveTo>
                  <a:pt x="575424" y="466953"/>
                </a:moveTo>
                <a:lnTo>
                  <a:pt x="558825" y="428942"/>
                </a:lnTo>
                <a:lnTo>
                  <a:pt x="548106" y="404418"/>
                </a:lnTo>
                <a:lnTo>
                  <a:pt x="520585" y="341439"/>
                </a:lnTo>
                <a:lnTo>
                  <a:pt x="520090" y="340309"/>
                </a:lnTo>
                <a:lnTo>
                  <a:pt x="520090" y="404418"/>
                </a:lnTo>
                <a:lnTo>
                  <a:pt x="465886" y="404418"/>
                </a:lnTo>
                <a:lnTo>
                  <a:pt x="492874" y="341439"/>
                </a:lnTo>
                <a:lnTo>
                  <a:pt x="520090" y="404418"/>
                </a:lnTo>
                <a:lnTo>
                  <a:pt x="520090" y="340309"/>
                </a:lnTo>
                <a:lnTo>
                  <a:pt x="506145" y="308381"/>
                </a:lnTo>
                <a:lnTo>
                  <a:pt x="480504" y="308381"/>
                </a:lnTo>
                <a:lnTo>
                  <a:pt x="411226" y="466953"/>
                </a:lnTo>
                <a:lnTo>
                  <a:pt x="439572" y="466953"/>
                </a:lnTo>
                <a:lnTo>
                  <a:pt x="455764" y="428942"/>
                </a:lnTo>
                <a:lnTo>
                  <a:pt x="530212" y="428942"/>
                </a:lnTo>
                <a:lnTo>
                  <a:pt x="546176" y="466953"/>
                </a:lnTo>
                <a:lnTo>
                  <a:pt x="575424" y="466953"/>
                </a:lnTo>
                <a:close/>
              </a:path>
              <a:path w="2935604" h="469900">
                <a:moveTo>
                  <a:pt x="652729" y="0"/>
                </a:moveTo>
                <a:lnTo>
                  <a:pt x="625068" y="0"/>
                </a:lnTo>
                <a:lnTo>
                  <a:pt x="625068" y="26543"/>
                </a:lnTo>
                <a:lnTo>
                  <a:pt x="652729" y="26543"/>
                </a:lnTo>
                <a:lnTo>
                  <a:pt x="652729" y="0"/>
                </a:lnTo>
                <a:close/>
              </a:path>
              <a:path w="2935604" h="469900">
                <a:moveTo>
                  <a:pt x="697496" y="0"/>
                </a:moveTo>
                <a:lnTo>
                  <a:pt x="669836" y="0"/>
                </a:lnTo>
                <a:lnTo>
                  <a:pt x="669836" y="26543"/>
                </a:lnTo>
                <a:lnTo>
                  <a:pt x="697496" y="26543"/>
                </a:lnTo>
                <a:lnTo>
                  <a:pt x="697496" y="0"/>
                </a:lnTo>
                <a:close/>
              </a:path>
              <a:path w="2935604" h="469900">
                <a:moveTo>
                  <a:pt x="730758" y="362356"/>
                </a:moveTo>
                <a:lnTo>
                  <a:pt x="726554" y="340537"/>
                </a:lnTo>
                <a:lnTo>
                  <a:pt x="722363" y="334695"/>
                </a:lnTo>
                <a:lnTo>
                  <a:pt x="714590" y="323875"/>
                </a:lnTo>
                <a:lnTo>
                  <a:pt x="702640" y="317144"/>
                </a:lnTo>
                <a:lnTo>
                  <a:pt x="702640" y="363042"/>
                </a:lnTo>
                <a:lnTo>
                  <a:pt x="700278" y="374586"/>
                </a:lnTo>
                <a:lnTo>
                  <a:pt x="693496" y="383540"/>
                </a:lnTo>
                <a:lnTo>
                  <a:pt x="682802" y="389318"/>
                </a:lnTo>
                <a:lnTo>
                  <a:pt x="668680" y="391375"/>
                </a:lnTo>
                <a:lnTo>
                  <a:pt x="636511" y="391375"/>
                </a:lnTo>
                <a:lnTo>
                  <a:pt x="636511" y="334695"/>
                </a:lnTo>
                <a:lnTo>
                  <a:pt x="668680" y="334695"/>
                </a:lnTo>
                <a:lnTo>
                  <a:pt x="682713" y="336499"/>
                </a:lnTo>
                <a:lnTo>
                  <a:pt x="693420" y="341871"/>
                </a:lnTo>
                <a:lnTo>
                  <a:pt x="700239" y="350735"/>
                </a:lnTo>
                <a:lnTo>
                  <a:pt x="702640" y="363042"/>
                </a:lnTo>
                <a:lnTo>
                  <a:pt x="702640" y="317144"/>
                </a:lnTo>
                <a:lnTo>
                  <a:pt x="695744" y="313245"/>
                </a:lnTo>
                <a:lnTo>
                  <a:pt x="670915" y="309511"/>
                </a:lnTo>
                <a:lnTo>
                  <a:pt x="608850" y="309511"/>
                </a:lnTo>
                <a:lnTo>
                  <a:pt x="608850" y="466953"/>
                </a:lnTo>
                <a:lnTo>
                  <a:pt x="636511" y="466953"/>
                </a:lnTo>
                <a:lnTo>
                  <a:pt x="636511" y="416356"/>
                </a:lnTo>
                <a:lnTo>
                  <a:pt x="667778" y="416356"/>
                </a:lnTo>
                <a:lnTo>
                  <a:pt x="692238" y="412915"/>
                </a:lnTo>
                <a:lnTo>
                  <a:pt x="712254" y="402678"/>
                </a:lnTo>
                <a:lnTo>
                  <a:pt x="721309" y="391375"/>
                </a:lnTo>
                <a:lnTo>
                  <a:pt x="725779" y="385787"/>
                </a:lnTo>
                <a:lnTo>
                  <a:pt x="730758" y="362356"/>
                </a:lnTo>
                <a:close/>
              </a:path>
              <a:path w="2935604" h="469900">
                <a:moveTo>
                  <a:pt x="743597" y="118097"/>
                </a:moveTo>
                <a:lnTo>
                  <a:pt x="737565" y="86626"/>
                </a:lnTo>
                <a:lnTo>
                  <a:pt x="721677" y="62318"/>
                </a:lnTo>
                <a:lnTo>
                  <a:pt x="720686" y="60794"/>
                </a:lnTo>
                <a:lnTo>
                  <a:pt x="714578" y="56692"/>
                </a:lnTo>
                <a:lnTo>
                  <a:pt x="714578" y="118541"/>
                </a:lnTo>
                <a:lnTo>
                  <a:pt x="710692" y="140258"/>
                </a:lnTo>
                <a:lnTo>
                  <a:pt x="699770" y="157988"/>
                </a:lnTo>
                <a:lnTo>
                  <a:pt x="682993" y="169938"/>
                </a:lnTo>
                <a:lnTo>
                  <a:pt x="661504" y="174320"/>
                </a:lnTo>
                <a:lnTo>
                  <a:pt x="639953" y="169875"/>
                </a:lnTo>
                <a:lnTo>
                  <a:pt x="623011" y="157772"/>
                </a:lnTo>
                <a:lnTo>
                  <a:pt x="611936" y="139877"/>
                </a:lnTo>
                <a:lnTo>
                  <a:pt x="607974" y="118097"/>
                </a:lnTo>
                <a:lnTo>
                  <a:pt x="611860" y="96380"/>
                </a:lnTo>
                <a:lnTo>
                  <a:pt x="622782" y="78651"/>
                </a:lnTo>
                <a:lnTo>
                  <a:pt x="639572" y="66700"/>
                </a:lnTo>
                <a:lnTo>
                  <a:pt x="661060" y="62318"/>
                </a:lnTo>
                <a:lnTo>
                  <a:pt x="682612" y="66763"/>
                </a:lnTo>
                <a:lnTo>
                  <a:pt x="699541" y="78879"/>
                </a:lnTo>
                <a:lnTo>
                  <a:pt x="710615" y="96761"/>
                </a:lnTo>
                <a:lnTo>
                  <a:pt x="714578" y="118541"/>
                </a:lnTo>
                <a:lnTo>
                  <a:pt x="714578" y="56692"/>
                </a:lnTo>
                <a:lnTo>
                  <a:pt x="694728" y="43319"/>
                </a:lnTo>
                <a:lnTo>
                  <a:pt x="661504" y="36893"/>
                </a:lnTo>
                <a:lnTo>
                  <a:pt x="628205" y="43383"/>
                </a:lnTo>
                <a:lnTo>
                  <a:pt x="602094" y="61010"/>
                </a:lnTo>
                <a:lnTo>
                  <a:pt x="585050" y="86995"/>
                </a:lnTo>
                <a:lnTo>
                  <a:pt x="578954" y="118541"/>
                </a:lnTo>
                <a:lnTo>
                  <a:pt x="584974" y="150025"/>
                </a:lnTo>
                <a:lnTo>
                  <a:pt x="601865" y="175844"/>
                </a:lnTo>
                <a:lnTo>
                  <a:pt x="627824" y="193319"/>
                </a:lnTo>
                <a:lnTo>
                  <a:pt x="661060" y="199745"/>
                </a:lnTo>
                <a:lnTo>
                  <a:pt x="694347" y="193255"/>
                </a:lnTo>
                <a:lnTo>
                  <a:pt x="720458" y="175615"/>
                </a:lnTo>
                <a:lnTo>
                  <a:pt x="721309" y="174320"/>
                </a:lnTo>
                <a:lnTo>
                  <a:pt x="737501" y="149644"/>
                </a:lnTo>
                <a:lnTo>
                  <a:pt x="743597" y="118097"/>
                </a:lnTo>
                <a:close/>
              </a:path>
              <a:path w="2935604" h="469900">
                <a:moveTo>
                  <a:pt x="887844" y="362356"/>
                </a:moveTo>
                <a:lnTo>
                  <a:pt x="883653" y="340537"/>
                </a:lnTo>
                <a:lnTo>
                  <a:pt x="879462" y="334695"/>
                </a:lnTo>
                <a:lnTo>
                  <a:pt x="871677" y="323875"/>
                </a:lnTo>
                <a:lnTo>
                  <a:pt x="859726" y="317144"/>
                </a:lnTo>
                <a:lnTo>
                  <a:pt x="859726" y="363042"/>
                </a:lnTo>
                <a:lnTo>
                  <a:pt x="857364" y="374586"/>
                </a:lnTo>
                <a:lnTo>
                  <a:pt x="850595" y="383540"/>
                </a:lnTo>
                <a:lnTo>
                  <a:pt x="839901" y="389318"/>
                </a:lnTo>
                <a:lnTo>
                  <a:pt x="825766" y="391375"/>
                </a:lnTo>
                <a:lnTo>
                  <a:pt x="793597" y="391375"/>
                </a:lnTo>
                <a:lnTo>
                  <a:pt x="793597" y="334695"/>
                </a:lnTo>
                <a:lnTo>
                  <a:pt x="825766" y="334695"/>
                </a:lnTo>
                <a:lnTo>
                  <a:pt x="839800" y="336499"/>
                </a:lnTo>
                <a:lnTo>
                  <a:pt x="850506" y="341871"/>
                </a:lnTo>
                <a:lnTo>
                  <a:pt x="857338" y="350735"/>
                </a:lnTo>
                <a:lnTo>
                  <a:pt x="859726" y="363042"/>
                </a:lnTo>
                <a:lnTo>
                  <a:pt x="859726" y="317144"/>
                </a:lnTo>
                <a:lnTo>
                  <a:pt x="852830" y="313245"/>
                </a:lnTo>
                <a:lnTo>
                  <a:pt x="828014" y="309511"/>
                </a:lnTo>
                <a:lnTo>
                  <a:pt x="765937" y="309511"/>
                </a:lnTo>
                <a:lnTo>
                  <a:pt x="765937" y="466953"/>
                </a:lnTo>
                <a:lnTo>
                  <a:pt x="793597" y="466953"/>
                </a:lnTo>
                <a:lnTo>
                  <a:pt x="793597" y="416356"/>
                </a:lnTo>
                <a:lnTo>
                  <a:pt x="824865" y="416356"/>
                </a:lnTo>
                <a:lnTo>
                  <a:pt x="849312" y="412915"/>
                </a:lnTo>
                <a:lnTo>
                  <a:pt x="869340" y="402678"/>
                </a:lnTo>
                <a:lnTo>
                  <a:pt x="878395" y="391375"/>
                </a:lnTo>
                <a:lnTo>
                  <a:pt x="882878" y="385787"/>
                </a:lnTo>
                <a:lnTo>
                  <a:pt x="887844" y="362356"/>
                </a:lnTo>
                <a:close/>
              </a:path>
              <a:path w="2935604" h="469900">
                <a:moveTo>
                  <a:pt x="895489" y="171856"/>
                </a:moveTo>
                <a:lnTo>
                  <a:pt x="812711" y="171856"/>
                </a:lnTo>
                <a:lnTo>
                  <a:pt x="812711" y="39598"/>
                </a:lnTo>
                <a:lnTo>
                  <a:pt x="785050" y="39598"/>
                </a:lnTo>
                <a:lnTo>
                  <a:pt x="785050" y="197040"/>
                </a:lnTo>
                <a:lnTo>
                  <a:pt x="895489" y="197040"/>
                </a:lnTo>
                <a:lnTo>
                  <a:pt x="895489" y="171856"/>
                </a:lnTo>
                <a:close/>
              </a:path>
              <a:path w="2935604" h="469900">
                <a:moveTo>
                  <a:pt x="1028801" y="39598"/>
                </a:moveTo>
                <a:lnTo>
                  <a:pt x="901052" y="39598"/>
                </a:lnTo>
                <a:lnTo>
                  <a:pt x="901052" y="65239"/>
                </a:lnTo>
                <a:lnTo>
                  <a:pt x="950976" y="65239"/>
                </a:lnTo>
                <a:lnTo>
                  <a:pt x="950976" y="197040"/>
                </a:lnTo>
                <a:lnTo>
                  <a:pt x="978865" y="197040"/>
                </a:lnTo>
                <a:lnTo>
                  <a:pt x="978865" y="65239"/>
                </a:lnTo>
                <a:lnTo>
                  <a:pt x="1028801" y="65239"/>
                </a:lnTo>
                <a:lnTo>
                  <a:pt x="1028801" y="39598"/>
                </a:lnTo>
                <a:close/>
              </a:path>
              <a:path w="2935604" h="469900">
                <a:moveTo>
                  <a:pt x="1033449" y="441769"/>
                </a:moveTo>
                <a:lnTo>
                  <a:pt x="950683" y="441769"/>
                </a:lnTo>
                <a:lnTo>
                  <a:pt x="950683" y="309511"/>
                </a:lnTo>
                <a:lnTo>
                  <a:pt x="923023" y="309511"/>
                </a:lnTo>
                <a:lnTo>
                  <a:pt x="923023" y="466953"/>
                </a:lnTo>
                <a:lnTo>
                  <a:pt x="1033449" y="466953"/>
                </a:lnTo>
                <a:lnTo>
                  <a:pt x="1033449" y="441769"/>
                </a:lnTo>
                <a:close/>
              </a:path>
              <a:path w="2935604" h="469900">
                <a:moveTo>
                  <a:pt x="1096276" y="309511"/>
                </a:moveTo>
                <a:lnTo>
                  <a:pt x="1068616" y="309511"/>
                </a:lnTo>
                <a:lnTo>
                  <a:pt x="1068616" y="466953"/>
                </a:lnTo>
                <a:lnTo>
                  <a:pt x="1096276" y="466953"/>
                </a:lnTo>
                <a:lnTo>
                  <a:pt x="1096276" y="309511"/>
                </a:lnTo>
                <a:close/>
              </a:path>
              <a:path w="2935604" h="469900">
                <a:moveTo>
                  <a:pt x="1181201" y="172300"/>
                </a:moveTo>
                <a:lnTo>
                  <a:pt x="1091006" y="172300"/>
                </a:lnTo>
                <a:lnTo>
                  <a:pt x="1091006" y="130009"/>
                </a:lnTo>
                <a:lnTo>
                  <a:pt x="1169962" y="130009"/>
                </a:lnTo>
                <a:lnTo>
                  <a:pt x="1169962" y="105270"/>
                </a:lnTo>
                <a:lnTo>
                  <a:pt x="1091006" y="105270"/>
                </a:lnTo>
                <a:lnTo>
                  <a:pt x="1091006" y="64338"/>
                </a:lnTo>
                <a:lnTo>
                  <a:pt x="1180084" y="64338"/>
                </a:lnTo>
                <a:lnTo>
                  <a:pt x="1180084" y="39598"/>
                </a:lnTo>
                <a:lnTo>
                  <a:pt x="1063345" y="39598"/>
                </a:lnTo>
                <a:lnTo>
                  <a:pt x="1063345" y="197040"/>
                </a:lnTo>
                <a:lnTo>
                  <a:pt x="1181201" y="197040"/>
                </a:lnTo>
                <a:lnTo>
                  <a:pt x="1181201" y="172300"/>
                </a:lnTo>
                <a:close/>
              </a:path>
              <a:path w="2935604" h="469900">
                <a:moveTo>
                  <a:pt x="1263891" y="442214"/>
                </a:moveTo>
                <a:lnTo>
                  <a:pt x="1173695" y="442214"/>
                </a:lnTo>
                <a:lnTo>
                  <a:pt x="1173695" y="399935"/>
                </a:lnTo>
                <a:lnTo>
                  <a:pt x="1252639" y="399935"/>
                </a:lnTo>
                <a:lnTo>
                  <a:pt x="1252639" y="375183"/>
                </a:lnTo>
                <a:lnTo>
                  <a:pt x="1173695" y="375183"/>
                </a:lnTo>
                <a:lnTo>
                  <a:pt x="1173695" y="334251"/>
                </a:lnTo>
                <a:lnTo>
                  <a:pt x="1262773" y="334251"/>
                </a:lnTo>
                <a:lnTo>
                  <a:pt x="1262773" y="309511"/>
                </a:lnTo>
                <a:lnTo>
                  <a:pt x="1146022" y="309511"/>
                </a:lnTo>
                <a:lnTo>
                  <a:pt x="1146022" y="466953"/>
                </a:lnTo>
                <a:lnTo>
                  <a:pt x="1263891" y="466953"/>
                </a:lnTo>
                <a:lnTo>
                  <a:pt x="1263891" y="442214"/>
                </a:lnTo>
                <a:close/>
              </a:path>
              <a:path w="2935604" h="469900">
                <a:moveTo>
                  <a:pt x="1359801" y="39598"/>
                </a:moveTo>
                <a:lnTo>
                  <a:pt x="1332585" y="39598"/>
                </a:lnTo>
                <a:lnTo>
                  <a:pt x="1332585" y="148463"/>
                </a:lnTo>
                <a:lnTo>
                  <a:pt x="1283436" y="85026"/>
                </a:lnTo>
                <a:lnTo>
                  <a:pt x="1248244" y="39598"/>
                </a:lnTo>
                <a:lnTo>
                  <a:pt x="1222603" y="39598"/>
                </a:lnTo>
                <a:lnTo>
                  <a:pt x="1222603" y="197040"/>
                </a:lnTo>
                <a:lnTo>
                  <a:pt x="1249807" y="197040"/>
                </a:lnTo>
                <a:lnTo>
                  <a:pt x="1249807" y="85026"/>
                </a:lnTo>
                <a:lnTo>
                  <a:pt x="1336636" y="197040"/>
                </a:lnTo>
                <a:lnTo>
                  <a:pt x="1359801" y="197040"/>
                </a:lnTo>
                <a:lnTo>
                  <a:pt x="1359801" y="148463"/>
                </a:lnTo>
                <a:lnTo>
                  <a:pt x="1359801" y="39598"/>
                </a:lnTo>
                <a:close/>
              </a:path>
              <a:path w="2935604" h="469900">
                <a:moveTo>
                  <a:pt x="1447647" y="388010"/>
                </a:moveTo>
                <a:lnTo>
                  <a:pt x="1441538" y="356958"/>
                </a:lnTo>
                <a:lnTo>
                  <a:pt x="1426197" y="334695"/>
                </a:lnTo>
                <a:lnTo>
                  <a:pt x="1424368" y="332054"/>
                </a:lnTo>
                <a:lnTo>
                  <a:pt x="1418640" y="328472"/>
                </a:lnTo>
                <a:lnTo>
                  <a:pt x="1418640" y="388454"/>
                </a:lnTo>
                <a:lnTo>
                  <a:pt x="1414741" y="409879"/>
                </a:lnTo>
                <a:lnTo>
                  <a:pt x="1403705" y="426745"/>
                </a:lnTo>
                <a:lnTo>
                  <a:pt x="1386471" y="437794"/>
                </a:lnTo>
                <a:lnTo>
                  <a:pt x="1363980" y="441769"/>
                </a:lnTo>
                <a:lnTo>
                  <a:pt x="1332941" y="441769"/>
                </a:lnTo>
                <a:lnTo>
                  <a:pt x="1332941" y="334695"/>
                </a:lnTo>
                <a:lnTo>
                  <a:pt x="1363980" y="334695"/>
                </a:lnTo>
                <a:lnTo>
                  <a:pt x="1386471" y="338734"/>
                </a:lnTo>
                <a:lnTo>
                  <a:pt x="1403705" y="349935"/>
                </a:lnTo>
                <a:lnTo>
                  <a:pt x="1414741" y="366966"/>
                </a:lnTo>
                <a:lnTo>
                  <a:pt x="1418640" y="388454"/>
                </a:lnTo>
                <a:lnTo>
                  <a:pt x="1418640" y="328472"/>
                </a:lnTo>
                <a:lnTo>
                  <a:pt x="1397927" y="315506"/>
                </a:lnTo>
                <a:lnTo>
                  <a:pt x="1363980" y="309511"/>
                </a:lnTo>
                <a:lnTo>
                  <a:pt x="1305280" y="309511"/>
                </a:lnTo>
                <a:lnTo>
                  <a:pt x="1305280" y="466953"/>
                </a:lnTo>
                <a:lnTo>
                  <a:pt x="1363980" y="466953"/>
                </a:lnTo>
                <a:lnTo>
                  <a:pt x="1397927" y="460883"/>
                </a:lnTo>
                <a:lnTo>
                  <a:pt x="1424368" y="444182"/>
                </a:lnTo>
                <a:lnTo>
                  <a:pt x="1426032" y="441769"/>
                </a:lnTo>
                <a:lnTo>
                  <a:pt x="1441538" y="419125"/>
                </a:lnTo>
                <a:lnTo>
                  <a:pt x="1447647" y="388010"/>
                </a:lnTo>
                <a:close/>
              </a:path>
              <a:path w="2935604" h="469900">
                <a:moveTo>
                  <a:pt x="1600022" y="39598"/>
                </a:moveTo>
                <a:lnTo>
                  <a:pt x="1572361" y="39598"/>
                </a:lnTo>
                <a:lnTo>
                  <a:pt x="1572361" y="130238"/>
                </a:lnTo>
                <a:lnTo>
                  <a:pt x="1569618" y="149339"/>
                </a:lnTo>
                <a:lnTo>
                  <a:pt x="1561757" y="163055"/>
                </a:lnTo>
                <a:lnTo>
                  <a:pt x="1549298" y="171335"/>
                </a:lnTo>
                <a:lnTo>
                  <a:pt x="1532763" y="174104"/>
                </a:lnTo>
                <a:lnTo>
                  <a:pt x="1516113" y="171183"/>
                </a:lnTo>
                <a:lnTo>
                  <a:pt x="1503578" y="162572"/>
                </a:lnTo>
                <a:lnTo>
                  <a:pt x="1495704" y="148475"/>
                </a:lnTo>
                <a:lnTo>
                  <a:pt x="1492961" y="129108"/>
                </a:lnTo>
                <a:lnTo>
                  <a:pt x="1492961" y="39598"/>
                </a:lnTo>
                <a:lnTo>
                  <a:pt x="1465287" y="39598"/>
                </a:lnTo>
                <a:lnTo>
                  <a:pt x="1465287" y="130238"/>
                </a:lnTo>
                <a:lnTo>
                  <a:pt x="1470012" y="160324"/>
                </a:lnTo>
                <a:lnTo>
                  <a:pt x="1483448" y="182003"/>
                </a:lnTo>
                <a:lnTo>
                  <a:pt x="1504569" y="195110"/>
                </a:lnTo>
                <a:lnTo>
                  <a:pt x="1532318" y="199517"/>
                </a:lnTo>
                <a:lnTo>
                  <a:pt x="1560258" y="195097"/>
                </a:lnTo>
                <a:lnTo>
                  <a:pt x="1581607" y="181825"/>
                </a:lnTo>
                <a:lnTo>
                  <a:pt x="1586369" y="174104"/>
                </a:lnTo>
                <a:lnTo>
                  <a:pt x="1595234" y="159753"/>
                </a:lnTo>
                <a:lnTo>
                  <a:pt x="1599984" y="129108"/>
                </a:lnTo>
                <a:lnTo>
                  <a:pt x="1600022" y="39598"/>
                </a:lnTo>
                <a:close/>
              </a:path>
              <a:path w="2935604" h="469900">
                <a:moveTo>
                  <a:pt x="1659978" y="421970"/>
                </a:moveTo>
                <a:lnTo>
                  <a:pt x="1631327" y="382587"/>
                </a:lnTo>
                <a:lnTo>
                  <a:pt x="1590827" y="370433"/>
                </a:lnTo>
                <a:lnTo>
                  <a:pt x="1579397" y="365086"/>
                </a:lnTo>
                <a:lnTo>
                  <a:pt x="1573631" y="358775"/>
                </a:lnTo>
                <a:lnTo>
                  <a:pt x="1572031" y="350672"/>
                </a:lnTo>
                <a:lnTo>
                  <a:pt x="1573758" y="343255"/>
                </a:lnTo>
                <a:lnTo>
                  <a:pt x="1578787" y="337261"/>
                </a:lnTo>
                <a:lnTo>
                  <a:pt x="1586839" y="333248"/>
                </a:lnTo>
                <a:lnTo>
                  <a:pt x="1597672" y="331774"/>
                </a:lnTo>
                <a:lnTo>
                  <a:pt x="1608442" y="332816"/>
                </a:lnTo>
                <a:lnTo>
                  <a:pt x="1619135" y="335915"/>
                </a:lnTo>
                <a:lnTo>
                  <a:pt x="1629778" y="340982"/>
                </a:lnTo>
                <a:lnTo>
                  <a:pt x="1640408" y="347967"/>
                </a:lnTo>
                <a:lnTo>
                  <a:pt x="1651901" y="331774"/>
                </a:lnTo>
                <a:lnTo>
                  <a:pt x="1614487" y="308546"/>
                </a:lnTo>
                <a:lnTo>
                  <a:pt x="1598129" y="307251"/>
                </a:lnTo>
                <a:lnTo>
                  <a:pt x="1576539" y="310565"/>
                </a:lnTo>
                <a:lnTo>
                  <a:pt x="1559521" y="319913"/>
                </a:lnTo>
                <a:lnTo>
                  <a:pt x="1548371" y="334391"/>
                </a:lnTo>
                <a:lnTo>
                  <a:pt x="1544370" y="353136"/>
                </a:lnTo>
                <a:lnTo>
                  <a:pt x="1547850" y="371716"/>
                </a:lnTo>
                <a:lnTo>
                  <a:pt x="1558010" y="384683"/>
                </a:lnTo>
                <a:lnTo>
                  <a:pt x="1574444" y="393700"/>
                </a:lnTo>
                <a:lnTo>
                  <a:pt x="1596783" y="400380"/>
                </a:lnTo>
                <a:lnTo>
                  <a:pt x="1614665" y="405409"/>
                </a:lnTo>
                <a:lnTo>
                  <a:pt x="1625511" y="410756"/>
                </a:lnTo>
                <a:lnTo>
                  <a:pt x="1630870" y="416979"/>
                </a:lnTo>
                <a:lnTo>
                  <a:pt x="1632318" y="424662"/>
                </a:lnTo>
                <a:lnTo>
                  <a:pt x="1630362" y="432917"/>
                </a:lnTo>
                <a:lnTo>
                  <a:pt x="1624787" y="439229"/>
                </a:lnTo>
                <a:lnTo>
                  <a:pt x="1615998" y="443268"/>
                </a:lnTo>
                <a:lnTo>
                  <a:pt x="1604416" y="444690"/>
                </a:lnTo>
                <a:lnTo>
                  <a:pt x="1590522" y="443318"/>
                </a:lnTo>
                <a:lnTo>
                  <a:pt x="1577886" y="439343"/>
                </a:lnTo>
                <a:lnTo>
                  <a:pt x="1566087" y="432917"/>
                </a:lnTo>
                <a:lnTo>
                  <a:pt x="1554721" y="424218"/>
                </a:lnTo>
                <a:lnTo>
                  <a:pt x="1538071" y="444017"/>
                </a:lnTo>
                <a:lnTo>
                  <a:pt x="1552917" y="455066"/>
                </a:lnTo>
                <a:lnTo>
                  <a:pt x="1568970" y="462940"/>
                </a:lnTo>
                <a:lnTo>
                  <a:pt x="1585988" y="467639"/>
                </a:lnTo>
                <a:lnTo>
                  <a:pt x="1603756" y="469201"/>
                </a:lnTo>
                <a:lnTo>
                  <a:pt x="1626489" y="466001"/>
                </a:lnTo>
                <a:lnTo>
                  <a:pt x="1644269" y="456717"/>
                </a:lnTo>
                <a:lnTo>
                  <a:pt x="1653654" y="444690"/>
                </a:lnTo>
                <a:lnTo>
                  <a:pt x="1655838" y="441871"/>
                </a:lnTo>
                <a:lnTo>
                  <a:pt x="1659978" y="421970"/>
                </a:lnTo>
                <a:close/>
              </a:path>
              <a:path w="2935604" h="469900">
                <a:moveTo>
                  <a:pt x="1784616" y="39598"/>
                </a:moveTo>
                <a:lnTo>
                  <a:pt x="1757400" y="39598"/>
                </a:lnTo>
                <a:lnTo>
                  <a:pt x="1757400" y="148463"/>
                </a:lnTo>
                <a:lnTo>
                  <a:pt x="1708251" y="85026"/>
                </a:lnTo>
                <a:lnTo>
                  <a:pt x="1673047" y="39598"/>
                </a:lnTo>
                <a:lnTo>
                  <a:pt x="1647418" y="39598"/>
                </a:lnTo>
                <a:lnTo>
                  <a:pt x="1647418" y="197040"/>
                </a:lnTo>
                <a:lnTo>
                  <a:pt x="1674622" y="197040"/>
                </a:lnTo>
                <a:lnTo>
                  <a:pt x="1674622" y="85026"/>
                </a:lnTo>
                <a:lnTo>
                  <a:pt x="1761451" y="197040"/>
                </a:lnTo>
                <a:lnTo>
                  <a:pt x="1784616" y="197040"/>
                </a:lnTo>
                <a:lnTo>
                  <a:pt x="1784616" y="148463"/>
                </a:lnTo>
                <a:lnTo>
                  <a:pt x="1784616" y="39598"/>
                </a:lnTo>
                <a:close/>
              </a:path>
              <a:path w="2935604" h="469900">
                <a:moveTo>
                  <a:pt x="1835086" y="441769"/>
                </a:moveTo>
                <a:lnTo>
                  <a:pt x="1817319" y="423773"/>
                </a:lnTo>
                <a:lnTo>
                  <a:pt x="1807273" y="432282"/>
                </a:lnTo>
                <a:lnTo>
                  <a:pt x="1796910" y="438721"/>
                </a:lnTo>
                <a:lnTo>
                  <a:pt x="1785429" y="442810"/>
                </a:lnTo>
                <a:lnTo>
                  <a:pt x="1772107" y="444233"/>
                </a:lnTo>
                <a:lnTo>
                  <a:pt x="1751266" y="439813"/>
                </a:lnTo>
                <a:lnTo>
                  <a:pt x="1734820" y="427761"/>
                </a:lnTo>
                <a:lnTo>
                  <a:pt x="1724025" y="409879"/>
                </a:lnTo>
                <a:lnTo>
                  <a:pt x="1720151" y="388010"/>
                </a:lnTo>
                <a:lnTo>
                  <a:pt x="1724025" y="366191"/>
                </a:lnTo>
                <a:lnTo>
                  <a:pt x="1734820" y="348475"/>
                </a:lnTo>
                <a:lnTo>
                  <a:pt x="1751266" y="336575"/>
                </a:lnTo>
                <a:lnTo>
                  <a:pt x="1772107" y="332232"/>
                </a:lnTo>
                <a:lnTo>
                  <a:pt x="1784819" y="333641"/>
                </a:lnTo>
                <a:lnTo>
                  <a:pt x="1796173" y="337629"/>
                </a:lnTo>
                <a:lnTo>
                  <a:pt x="1806524" y="343801"/>
                </a:lnTo>
                <a:lnTo>
                  <a:pt x="1816201" y="351802"/>
                </a:lnTo>
                <a:lnTo>
                  <a:pt x="1833181" y="332232"/>
                </a:lnTo>
                <a:lnTo>
                  <a:pt x="1792084" y="308610"/>
                </a:lnTo>
                <a:lnTo>
                  <a:pt x="1772335" y="306806"/>
                </a:lnTo>
                <a:lnTo>
                  <a:pt x="1739531" y="313232"/>
                </a:lnTo>
                <a:lnTo>
                  <a:pt x="1713852" y="330758"/>
                </a:lnTo>
                <a:lnTo>
                  <a:pt x="1697113" y="356717"/>
                </a:lnTo>
                <a:lnTo>
                  <a:pt x="1691132" y="388454"/>
                </a:lnTo>
                <a:lnTo>
                  <a:pt x="1697189" y="420306"/>
                </a:lnTo>
                <a:lnTo>
                  <a:pt x="1713966" y="446100"/>
                </a:lnTo>
                <a:lnTo>
                  <a:pt x="1739341" y="463359"/>
                </a:lnTo>
                <a:lnTo>
                  <a:pt x="1771218" y="469658"/>
                </a:lnTo>
                <a:lnTo>
                  <a:pt x="1791309" y="467702"/>
                </a:lnTo>
                <a:lnTo>
                  <a:pt x="1808035" y="462127"/>
                </a:lnTo>
                <a:lnTo>
                  <a:pt x="1822323" y="453339"/>
                </a:lnTo>
                <a:lnTo>
                  <a:pt x="1832356" y="444233"/>
                </a:lnTo>
                <a:lnTo>
                  <a:pt x="1835086" y="441769"/>
                </a:lnTo>
                <a:close/>
              </a:path>
              <a:path w="2935604" h="469900">
                <a:moveTo>
                  <a:pt x="1862328" y="39598"/>
                </a:moveTo>
                <a:lnTo>
                  <a:pt x="1834667" y="39598"/>
                </a:lnTo>
                <a:lnTo>
                  <a:pt x="1834667" y="197040"/>
                </a:lnTo>
                <a:lnTo>
                  <a:pt x="1862328" y="197040"/>
                </a:lnTo>
                <a:lnTo>
                  <a:pt x="1862328" y="39598"/>
                </a:lnTo>
                <a:close/>
              </a:path>
              <a:path w="2935604" h="469900">
                <a:moveTo>
                  <a:pt x="1899069" y="309511"/>
                </a:moveTo>
                <a:lnTo>
                  <a:pt x="1871408" y="309511"/>
                </a:lnTo>
                <a:lnTo>
                  <a:pt x="1871408" y="466953"/>
                </a:lnTo>
                <a:lnTo>
                  <a:pt x="1899069" y="466953"/>
                </a:lnTo>
                <a:lnTo>
                  <a:pt x="1899069" y="309511"/>
                </a:lnTo>
                <a:close/>
              </a:path>
              <a:path w="2935604" h="469900">
                <a:moveTo>
                  <a:pt x="2051392" y="39598"/>
                </a:moveTo>
                <a:lnTo>
                  <a:pt x="2021471" y="39598"/>
                </a:lnTo>
                <a:lnTo>
                  <a:pt x="1974240" y="160604"/>
                </a:lnTo>
                <a:lnTo>
                  <a:pt x="1926793" y="39598"/>
                </a:lnTo>
                <a:lnTo>
                  <a:pt x="1896186" y="39598"/>
                </a:lnTo>
                <a:lnTo>
                  <a:pt x="1961642" y="198170"/>
                </a:lnTo>
                <a:lnTo>
                  <a:pt x="1985937" y="198170"/>
                </a:lnTo>
                <a:lnTo>
                  <a:pt x="2001443" y="160604"/>
                </a:lnTo>
                <a:lnTo>
                  <a:pt x="2051392" y="39598"/>
                </a:lnTo>
                <a:close/>
              </a:path>
              <a:path w="2935604" h="469900">
                <a:moveTo>
                  <a:pt x="2066696" y="442214"/>
                </a:moveTo>
                <a:lnTo>
                  <a:pt x="1976488" y="442214"/>
                </a:lnTo>
                <a:lnTo>
                  <a:pt x="1976488" y="399935"/>
                </a:lnTo>
                <a:lnTo>
                  <a:pt x="2055444" y="399935"/>
                </a:lnTo>
                <a:lnTo>
                  <a:pt x="2055444" y="375183"/>
                </a:lnTo>
                <a:lnTo>
                  <a:pt x="1976488" y="375183"/>
                </a:lnTo>
                <a:lnTo>
                  <a:pt x="1976488" y="334251"/>
                </a:lnTo>
                <a:lnTo>
                  <a:pt x="2065566" y="334251"/>
                </a:lnTo>
                <a:lnTo>
                  <a:pt x="2065566" y="309511"/>
                </a:lnTo>
                <a:lnTo>
                  <a:pt x="1948827" y="309511"/>
                </a:lnTo>
                <a:lnTo>
                  <a:pt x="1948827" y="466953"/>
                </a:lnTo>
                <a:lnTo>
                  <a:pt x="2066696" y="466953"/>
                </a:lnTo>
                <a:lnTo>
                  <a:pt x="2066696" y="442214"/>
                </a:lnTo>
                <a:close/>
              </a:path>
              <a:path w="2935604" h="469900">
                <a:moveTo>
                  <a:pt x="2202688" y="172300"/>
                </a:moveTo>
                <a:lnTo>
                  <a:pt x="2112492" y="172300"/>
                </a:lnTo>
                <a:lnTo>
                  <a:pt x="2112492" y="130009"/>
                </a:lnTo>
                <a:lnTo>
                  <a:pt x="2191435" y="130009"/>
                </a:lnTo>
                <a:lnTo>
                  <a:pt x="2191435" y="105270"/>
                </a:lnTo>
                <a:lnTo>
                  <a:pt x="2112492" y="105270"/>
                </a:lnTo>
                <a:lnTo>
                  <a:pt x="2112492" y="64338"/>
                </a:lnTo>
                <a:lnTo>
                  <a:pt x="2201557" y="64338"/>
                </a:lnTo>
                <a:lnTo>
                  <a:pt x="2201557" y="39598"/>
                </a:lnTo>
                <a:lnTo>
                  <a:pt x="2084819" y="39598"/>
                </a:lnTo>
                <a:lnTo>
                  <a:pt x="2084819" y="197040"/>
                </a:lnTo>
                <a:lnTo>
                  <a:pt x="2202688" y="197040"/>
                </a:lnTo>
                <a:lnTo>
                  <a:pt x="2202688" y="172300"/>
                </a:lnTo>
                <a:close/>
              </a:path>
              <a:path w="2935604" h="469900">
                <a:moveTo>
                  <a:pt x="2245283" y="309511"/>
                </a:moveTo>
                <a:lnTo>
                  <a:pt x="2218055" y="309511"/>
                </a:lnTo>
                <a:lnTo>
                  <a:pt x="2218055" y="418376"/>
                </a:lnTo>
                <a:lnTo>
                  <a:pt x="2168918" y="354939"/>
                </a:lnTo>
                <a:lnTo>
                  <a:pt x="2133714" y="309511"/>
                </a:lnTo>
                <a:lnTo>
                  <a:pt x="2108073" y="309511"/>
                </a:lnTo>
                <a:lnTo>
                  <a:pt x="2108073" y="466953"/>
                </a:lnTo>
                <a:lnTo>
                  <a:pt x="2135289" y="466953"/>
                </a:lnTo>
                <a:lnTo>
                  <a:pt x="2135289" y="354939"/>
                </a:lnTo>
                <a:lnTo>
                  <a:pt x="2222106" y="466953"/>
                </a:lnTo>
                <a:lnTo>
                  <a:pt x="2245283" y="466953"/>
                </a:lnTo>
                <a:lnTo>
                  <a:pt x="2245283" y="418376"/>
                </a:lnTo>
                <a:lnTo>
                  <a:pt x="2245283" y="309511"/>
                </a:lnTo>
                <a:close/>
              </a:path>
              <a:path w="2935604" h="469900">
                <a:moveTo>
                  <a:pt x="2377668" y="197040"/>
                </a:moveTo>
                <a:lnTo>
                  <a:pt x="2338527" y="142163"/>
                </a:lnTo>
                <a:lnTo>
                  <a:pt x="2335161" y="137439"/>
                </a:lnTo>
                <a:lnTo>
                  <a:pt x="2350325" y="131064"/>
                </a:lnTo>
                <a:lnTo>
                  <a:pt x="2362212" y="120992"/>
                </a:lnTo>
                <a:lnTo>
                  <a:pt x="2364079" y="117640"/>
                </a:lnTo>
                <a:lnTo>
                  <a:pt x="2369947" y="107175"/>
                </a:lnTo>
                <a:lnTo>
                  <a:pt x="2372715" y="89535"/>
                </a:lnTo>
                <a:lnTo>
                  <a:pt x="2368677" y="68732"/>
                </a:lnTo>
                <a:lnTo>
                  <a:pt x="2365768" y="64782"/>
                </a:lnTo>
                <a:lnTo>
                  <a:pt x="2357069" y="53009"/>
                </a:lnTo>
                <a:lnTo>
                  <a:pt x="2344610" y="46291"/>
                </a:lnTo>
                <a:lnTo>
                  <a:pt x="2344610" y="91097"/>
                </a:lnTo>
                <a:lnTo>
                  <a:pt x="2342324" y="102082"/>
                </a:lnTo>
                <a:lnTo>
                  <a:pt x="2335834" y="110451"/>
                </a:lnTo>
                <a:lnTo>
                  <a:pt x="2325624" y="115773"/>
                </a:lnTo>
                <a:lnTo>
                  <a:pt x="2312225" y="117640"/>
                </a:lnTo>
                <a:lnTo>
                  <a:pt x="2271725" y="117640"/>
                </a:lnTo>
                <a:lnTo>
                  <a:pt x="2271725" y="64782"/>
                </a:lnTo>
                <a:lnTo>
                  <a:pt x="2311984" y="64782"/>
                </a:lnTo>
                <a:lnTo>
                  <a:pt x="2325725" y="66459"/>
                </a:lnTo>
                <a:lnTo>
                  <a:pt x="2335974" y="71450"/>
                </a:lnTo>
                <a:lnTo>
                  <a:pt x="2342388" y="79679"/>
                </a:lnTo>
                <a:lnTo>
                  <a:pt x="2344610" y="91097"/>
                </a:lnTo>
                <a:lnTo>
                  <a:pt x="2344610" y="46291"/>
                </a:lnTo>
                <a:lnTo>
                  <a:pt x="2338654" y="43065"/>
                </a:lnTo>
                <a:lnTo>
                  <a:pt x="2314244" y="39598"/>
                </a:lnTo>
                <a:lnTo>
                  <a:pt x="2244064" y="39598"/>
                </a:lnTo>
                <a:lnTo>
                  <a:pt x="2244064" y="197040"/>
                </a:lnTo>
                <a:lnTo>
                  <a:pt x="2271725" y="197040"/>
                </a:lnTo>
                <a:lnTo>
                  <a:pt x="2271725" y="142163"/>
                </a:lnTo>
                <a:lnTo>
                  <a:pt x="2306370" y="142163"/>
                </a:lnTo>
                <a:lnTo>
                  <a:pt x="2345055" y="197040"/>
                </a:lnTo>
                <a:lnTo>
                  <a:pt x="2377668" y="197040"/>
                </a:lnTo>
                <a:close/>
              </a:path>
              <a:path w="2935604" h="469900">
                <a:moveTo>
                  <a:pt x="2430602" y="441769"/>
                </a:moveTo>
                <a:lnTo>
                  <a:pt x="2412822" y="423773"/>
                </a:lnTo>
                <a:lnTo>
                  <a:pt x="2402789" y="432282"/>
                </a:lnTo>
                <a:lnTo>
                  <a:pt x="2392413" y="438721"/>
                </a:lnTo>
                <a:lnTo>
                  <a:pt x="2380945" y="442810"/>
                </a:lnTo>
                <a:lnTo>
                  <a:pt x="2367610" y="444233"/>
                </a:lnTo>
                <a:lnTo>
                  <a:pt x="2346782" y="439813"/>
                </a:lnTo>
                <a:lnTo>
                  <a:pt x="2330335" y="427761"/>
                </a:lnTo>
                <a:lnTo>
                  <a:pt x="2319540" y="409879"/>
                </a:lnTo>
                <a:lnTo>
                  <a:pt x="2315654" y="388010"/>
                </a:lnTo>
                <a:lnTo>
                  <a:pt x="2319540" y="366191"/>
                </a:lnTo>
                <a:lnTo>
                  <a:pt x="2330335" y="348475"/>
                </a:lnTo>
                <a:lnTo>
                  <a:pt x="2346782" y="336575"/>
                </a:lnTo>
                <a:lnTo>
                  <a:pt x="2367610" y="332232"/>
                </a:lnTo>
                <a:lnTo>
                  <a:pt x="2380323" y="333641"/>
                </a:lnTo>
                <a:lnTo>
                  <a:pt x="2391676" y="337629"/>
                </a:lnTo>
                <a:lnTo>
                  <a:pt x="2402027" y="343801"/>
                </a:lnTo>
                <a:lnTo>
                  <a:pt x="2411692" y="351802"/>
                </a:lnTo>
                <a:lnTo>
                  <a:pt x="2428684" y="332232"/>
                </a:lnTo>
                <a:lnTo>
                  <a:pt x="2387600" y="308610"/>
                </a:lnTo>
                <a:lnTo>
                  <a:pt x="2367838" y="306806"/>
                </a:lnTo>
                <a:lnTo>
                  <a:pt x="2335034" y="313232"/>
                </a:lnTo>
                <a:lnTo>
                  <a:pt x="2309355" y="330758"/>
                </a:lnTo>
                <a:lnTo>
                  <a:pt x="2292629" y="356717"/>
                </a:lnTo>
                <a:lnTo>
                  <a:pt x="2286647" y="388454"/>
                </a:lnTo>
                <a:lnTo>
                  <a:pt x="2292705" y="420306"/>
                </a:lnTo>
                <a:lnTo>
                  <a:pt x="2309469" y="446100"/>
                </a:lnTo>
                <a:lnTo>
                  <a:pt x="2334844" y="463359"/>
                </a:lnTo>
                <a:lnTo>
                  <a:pt x="2366708" y="469658"/>
                </a:lnTo>
                <a:lnTo>
                  <a:pt x="2386812" y="467702"/>
                </a:lnTo>
                <a:lnTo>
                  <a:pt x="2403551" y="462127"/>
                </a:lnTo>
                <a:lnTo>
                  <a:pt x="2417826" y="453339"/>
                </a:lnTo>
                <a:lnTo>
                  <a:pt x="2427871" y="444233"/>
                </a:lnTo>
                <a:lnTo>
                  <a:pt x="2430602" y="441769"/>
                </a:lnTo>
                <a:close/>
              </a:path>
              <a:path w="2935604" h="469900">
                <a:moveTo>
                  <a:pt x="2524302" y="152057"/>
                </a:moveTo>
                <a:lnTo>
                  <a:pt x="2495639" y="112674"/>
                </a:lnTo>
                <a:lnTo>
                  <a:pt x="2455138" y="100520"/>
                </a:lnTo>
                <a:lnTo>
                  <a:pt x="2443721" y="95173"/>
                </a:lnTo>
                <a:lnTo>
                  <a:pt x="2437942" y="88861"/>
                </a:lnTo>
                <a:lnTo>
                  <a:pt x="2436355" y="80759"/>
                </a:lnTo>
                <a:lnTo>
                  <a:pt x="2438082" y="73342"/>
                </a:lnTo>
                <a:lnTo>
                  <a:pt x="2443099" y="67348"/>
                </a:lnTo>
                <a:lnTo>
                  <a:pt x="2451150" y="63334"/>
                </a:lnTo>
                <a:lnTo>
                  <a:pt x="2461996" y="61861"/>
                </a:lnTo>
                <a:lnTo>
                  <a:pt x="2472753" y="62915"/>
                </a:lnTo>
                <a:lnTo>
                  <a:pt x="2483447" y="66001"/>
                </a:lnTo>
                <a:lnTo>
                  <a:pt x="2494102" y="71069"/>
                </a:lnTo>
                <a:lnTo>
                  <a:pt x="2504732" y="78054"/>
                </a:lnTo>
                <a:lnTo>
                  <a:pt x="2516213" y="61861"/>
                </a:lnTo>
                <a:lnTo>
                  <a:pt x="2478811" y="38633"/>
                </a:lnTo>
                <a:lnTo>
                  <a:pt x="2462441" y="37338"/>
                </a:lnTo>
                <a:lnTo>
                  <a:pt x="2440851" y="40652"/>
                </a:lnTo>
                <a:lnTo>
                  <a:pt x="2423845" y="49999"/>
                </a:lnTo>
                <a:lnTo>
                  <a:pt x="2412695" y="64490"/>
                </a:lnTo>
                <a:lnTo>
                  <a:pt x="2408694" y="83223"/>
                </a:lnTo>
                <a:lnTo>
                  <a:pt x="2412161" y="101803"/>
                </a:lnTo>
                <a:lnTo>
                  <a:pt x="2422321" y="114782"/>
                </a:lnTo>
                <a:lnTo>
                  <a:pt x="2438768" y="123774"/>
                </a:lnTo>
                <a:lnTo>
                  <a:pt x="2461095" y="130467"/>
                </a:lnTo>
                <a:lnTo>
                  <a:pt x="2478989" y="135496"/>
                </a:lnTo>
                <a:lnTo>
                  <a:pt x="2489835" y="140843"/>
                </a:lnTo>
                <a:lnTo>
                  <a:pt x="2495194" y="147066"/>
                </a:lnTo>
                <a:lnTo>
                  <a:pt x="2496629" y="154749"/>
                </a:lnTo>
                <a:lnTo>
                  <a:pt x="2494673" y="163004"/>
                </a:lnTo>
                <a:lnTo>
                  <a:pt x="2489098" y="169316"/>
                </a:lnTo>
                <a:lnTo>
                  <a:pt x="2480310" y="173355"/>
                </a:lnTo>
                <a:lnTo>
                  <a:pt x="2468740" y="174777"/>
                </a:lnTo>
                <a:lnTo>
                  <a:pt x="2454833" y="173405"/>
                </a:lnTo>
                <a:lnTo>
                  <a:pt x="2442197" y="169430"/>
                </a:lnTo>
                <a:lnTo>
                  <a:pt x="2430399" y="163004"/>
                </a:lnTo>
                <a:lnTo>
                  <a:pt x="2419032" y="154305"/>
                </a:lnTo>
                <a:lnTo>
                  <a:pt x="2402382" y="174104"/>
                </a:lnTo>
                <a:lnTo>
                  <a:pt x="2417241" y="185153"/>
                </a:lnTo>
                <a:lnTo>
                  <a:pt x="2433282" y="193027"/>
                </a:lnTo>
                <a:lnTo>
                  <a:pt x="2450312" y="197739"/>
                </a:lnTo>
                <a:lnTo>
                  <a:pt x="2468067" y="199301"/>
                </a:lnTo>
                <a:lnTo>
                  <a:pt x="2490800" y="196088"/>
                </a:lnTo>
                <a:lnTo>
                  <a:pt x="2508580" y="186817"/>
                </a:lnTo>
                <a:lnTo>
                  <a:pt x="2517978" y="174777"/>
                </a:lnTo>
                <a:lnTo>
                  <a:pt x="2520162" y="171970"/>
                </a:lnTo>
                <a:lnTo>
                  <a:pt x="2524302" y="152057"/>
                </a:lnTo>
                <a:close/>
              </a:path>
              <a:path w="2935604" h="469900">
                <a:moveTo>
                  <a:pt x="2584018" y="442214"/>
                </a:moveTo>
                <a:lnTo>
                  <a:pt x="2493822" y="442214"/>
                </a:lnTo>
                <a:lnTo>
                  <a:pt x="2493822" y="399935"/>
                </a:lnTo>
                <a:lnTo>
                  <a:pt x="2572766" y="399935"/>
                </a:lnTo>
                <a:lnTo>
                  <a:pt x="2572766" y="375183"/>
                </a:lnTo>
                <a:lnTo>
                  <a:pt x="2493822" y="375183"/>
                </a:lnTo>
                <a:lnTo>
                  <a:pt x="2493822" y="334251"/>
                </a:lnTo>
                <a:lnTo>
                  <a:pt x="2582888" y="334251"/>
                </a:lnTo>
                <a:lnTo>
                  <a:pt x="2582888" y="309511"/>
                </a:lnTo>
                <a:lnTo>
                  <a:pt x="2466149" y="309511"/>
                </a:lnTo>
                <a:lnTo>
                  <a:pt x="2466149" y="466953"/>
                </a:lnTo>
                <a:lnTo>
                  <a:pt x="2584018" y="466953"/>
                </a:lnTo>
                <a:lnTo>
                  <a:pt x="2584018" y="442214"/>
                </a:lnTo>
                <a:close/>
              </a:path>
              <a:path w="2935604" h="469900">
                <a:moveTo>
                  <a:pt x="2593594" y="39598"/>
                </a:moveTo>
                <a:lnTo>
                  <a:pt x="2565933" y="39598"/>
                </a:lnTo>
                <a:lnTo>
                  <a:pt x="2565933" y="197040"/>
                </a:lnTo>
                <a:lnTo>
                  <a:pt x="2593594" y="197040"/>
                </a:lnTo>
                <a:lnTo>
                  <a:pt x="2593594" y="39598"/>
                </a:lnTo>
                <a:close/>
              </a:path>
              <a:path w="2935604" h="469900">
                <a:moveTo>
                  <a:pt x="2736646" y="421970"/>
                </a:moveTo>
                <a:lnTo>
                  <a:pt x="2707995" y="382587"/>
                </a:lnTo>
                <a:lnTo>
                  <a:pt x="2667495" y="370433"/>
                </a:lnTo>
                <a:lnTo>
                  <a:pt x="2656065" y="365086"/>
                </a:lnTo>
                <a:lnTo>
                  <a:pt x="2650299" y="358775"/>
                </a:lnTo>
                <a:lnTo>
                  <a:pt x="2648699" y="350672"/>
                </a:lnTo>
                <a:lnTo>
                  <a:pt x="2650439" y="343255"/>
                </a:lnTo>
                <a:lnTo>
                  <a:pt x="2655455" y="337261"/>
                </a:lnTo>
                <a:lnTo>
                  <a:pt x="2663507" y="333248"/>
                </a:lnTo>
                <a:lnTo>
                  <a:pt x="2674353" y="331774"/>
                </a:lnTo>
                <a:lnTo>
                  <a:pt x="2685097" y="332816"/>
                </a:lnTo>
                <a:lnTo>
                  <a:pt x="2695791" y="335915"/>
                </a:lnTo>
                <a:lnTo>
                  <a:pt x="2706446" y="340982"/>
                </a:lnTo>
                <a:lnTo>
                  <a:pt x="2717076" y="347967"/>
                </a:lnTo>
                <a:lnTo>
                  <a:pt x="2728569" y="331774"/>
                </a:lnTo>
                <a:lnTo>
                  <a:pt x="2691155" y="308546"/>
                </a:lnTo>
                <a:lnTo>
                  <a:pt x="2674797" y="307251"/>
                </a:lnTo>
                <a:lnTo>
                  <a:pt x="2653207" y="310565"/>
                </a:lnTo>
                <a:lnTo>
                  <a:pt x="2636189" y="319913"/>
                </a:lnTo>
                <a:lnTo>
                  <a:pt x="2625039" y="334391"/>
                </a:lnTo>
                <a:lnTo>
                  <a:pt x="2621038" y="353136"/>
                </a:lnTo>
                <a:lnTo>
                  <a:pt x="2624518" y="371716"/>
                </a:lnTo>
                <a:lnTo>
                  <a:pt x="2634678" y="384683"/>
                </a:lnTo>
                <a:lnTo>
                  <a:pt x="2651112" y="393700"/>
                </a:lnTo>
                <a:lnTo>
                  <a:pt x="2673451" y="400380"/>
                </a:lnTo>
                <a:lnTo>
                  <a:pt x="2691333" y="405409"/>
                </a:lnTo>
                <a:lnTo>
                  <a:pt x="2702179" y="410756"/>
                </a:lnTo>
                <a:lnTo>
                  <a:pt x="2707538" y="416979"/>
                </a:lnTo>
                <a:lnTo>
                  <a:pt x="2708986" y="424662"/>
                </a:lnTo>
                <a:lnTo>
                  <a:pt x="2707030" y="432917"/>
                </a:lnTo>
                <a:lnTo>
                  <a:pt x="2701455" y="439229"/>
                </a:lnTo>
                <a:lnTo>
                  <a:pt x="2692666" y="443268"/>
                </a:lnTo>
                <a:lnTo>
                  <a:pt x="2681097" y="444690"/>
                </a:lnTo>
                <a:lnTo>
                  <a:pt x="2667190" y="443318"/>
                </a:lnTo>
                <a:lnTo>
                  <a:pt x="2654554" y="439343"/>
                </a:lnTo>
                <a:lnTo>
                  <a:pt x="2642755" y="432917"/>
                </a:lnTo>
                <a:lnTo>
                  <a:pt x="2631389" y="424218"/>
                </a:lnTo>
                <a:lnTo>
                  <a:pt x="2614739" y="444017"/>
                </a:lnTo>
                <a:lnTo>
                  <a:pt x="2629585" y="455066"/>
                </a:lnTo>
                <a:lnTo>
                  <a:pt x="2645638" y="462940"/>
                </a:lnTo>
                <a:lnTo>
                  <a:pt x="2662656" y="467639"/>
                </a:lnTo>
                <a:lnTo>
                  <a:pt x="2680424" y="469201"/>
                </a:lnTo>
                <a:lnTo>
                  <a:pt x="2703157" y="466001"/>
                </a:lnTo>
                <a:lnTo>
                  <a:pt x="2720937" y="456717"/>
                </a:lnTo>
                <a:lnTo>
                  <a:pt x="2730322" y="444690"/>
                </a:lnTo>
                <a:lnTo>
                  <a:pt x="2732506" y="441871"/>
                </a:lnTo>
                <a:lnTo>
                  <a:pt x="2736646" y="421970"/>
                </a:lnTo>
                <a:close/>
              </a:path>
              <a:path w="2935604" h="469900">
                <a:moveTo>
                  <a:pt x="2756471" y="39598"/>
                </a:moveTo>
                <a:lnTo>
                  <a:pt x="2628696" y="39598"/>
                </a:lnTo>
                <a:lnTo>
                  <a:pt x="2628696" y="65239"/>
                </a:lnTo>
                <a:lnTo>
                  <a:pt x="2678633" y="65239"/>
                </a:lnTo>
                <a:lnTo>
                  <a:pt x="2678633" y="197040"/>
                </a:lnTo>
                <a:lnTo>
                  <a:pt x="2706535" y="197040"/>
                </a:lnTo>
                <a:lnTo>
                  <a:pt x="2706535" y="65239"/>
                </a:lnTo>
                <a:lnTo>
                  <a:pt x="2756471" y="65239"/>
                </a:lnTo>
                <a:lnTo>
                  <a:pt x="2756471" y="39598"/>
                </a:lnTo>
                <a:close/>
              </a:path>
              <a:path w="2935604" h="469900">
                <a:moveTo>
                  <a:pt x="2935046" y="39598"/>
                </a:moveTo>
                <a:lnTo>
                  <a:pt x="2903347" y="39598"/>
                </a:lnTo>
                <a:lnTo>
                  <a:pt x="2858795" y="109321"/>
                </a:lnTo>
                <a:lnTo>
                  <a:pt x="2814713" y="39598"/>
                </a:lnTo>
                <a:lnTo>
                  <a:pt x="2782100" y="39598"/>
                </a:lnTo>
                <a:lnTo>
                  <a:pt x="2844635" y="134962"/>
                </a:lnTo>
                <a:lnTo>
                  <a:pt x="2844635" y="197040"/>
                </a:lnTo>
                <a:lnTo>
                  <a:pt x="2872524" y="197040"/>
                </a:lnTo>
                <a:lnTo>
                  <a:pt x="2872524" y="134289"/>
                </a:lnTo>
                <a:lnTo>
                  <a:pt x="2889008" y="109321"/>
                </a:lnTo>
                <a:lnTo>
                  <a:pt x="2935046" y="395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63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D90A856-55D4-4256-8728-A597DC4CC7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3733" y="0"/>
            <a:ext cx="3378000" cy="1188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DCF08F-E775-1139-F10C-A26E14FA917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DB679E3E-5A74-4A80-B6AE-E587A52EB7FA}" type="datetime1">
              <a:rPr lang="de-DE" smtClean="0"/>
              <a:t>02.09.2024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D5B814-537B-88E9-088A-A2D027C0816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BIP „International Radio Days“ 2025 – Ewald Volk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0663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701DCD-92E8-4DCC-9E2C-96CC7C1DBC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496" y="1944453"/>
            <a:ext cx="10260000" cy="36447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3F4293F7-73E9-4535-B9F5-C62D8141E2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204" y="462821"/>
            <a:ext cx="10260000" cy="877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3pPr>
              <a:defRPr i="0"/>
            </a:lvl3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556E986-B395-B3B7-F653-6BBA4115649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600EE55-EE5A-4B4E-AC7F-2F3CAE7DA92F}" type="datetime1">
              <a:rPr lang="de-DE" smtClean="0"/>
              <a:t>02.09.2024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8B1F47-1430-C15F-5E68-FAAEC2FE11F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BIP „International Radio Days“ 2025 – Ewald Volk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68E19EF-E8C3-04F5-B26E-2B357BA246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F0C01FE-33F2-48FE-ABF3-A309D39FFCE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0267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1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2">
            <a:extLst>
              <a:ext uri="{FF2B5EF4-FFF2-40B4-BE49-F238E27FC236}">
                <a16:creationId xmlns:a16="http://schemas.microsoft.com/office/drawing/2014/main" id="{5B23AFD6-0D74-4785-98D2-A1B9D2E5D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87" y="365125"/>
            <a:ext cx="80531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AT" noProof="0" dirty="0"/>
              <a:t>Mastertitelformat</a:t>
            </a:r>
          </a:p>
        </p:txBody>
      </p:sp>
      <p:sp>
        <p:nvSpPr>
          <p:cNvPr id="14" name="Textplatzhalter 1">
            <a:extLst>
              <a:ext uri="{FF2B5EF4-FFF2-40B4-BE49-F238E27FC236}">
                <a16:creationId xmlns:a16="http://schemas.microsoft.com/office/drawing/2014/main" id="{94ACCD77-4DBD-4C84-B0F2-8463B1561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087" y="1825207"/>
            <a:ext cx="8053185" cy="4352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AT" noProof="0" dirty="0"/>
              <a:t>Mastertextformat bearbeiten</a:t>
            </a:r>
          </a:p>
          <a:p>
            <a:pPr lvl="1"/>
            <a:r>
              <a:rPr lang="de-AT" noProof="0" dirty="0"/>
              <a:t>Zweite Ebene</a:t>
            </a:r>
          </a:p>
          <a:p>
            <a:pPr lvl="2"/>
            <a:r>
              <a:rPr lang="de-AT" noProof="0" dirty="0"/>
              <a:t>Dritte Ebene</a:t>
            </a:r>
          </a:p>
          <a:p>
            <a:pPr lvl="3"/>
            <a:r>
              <a:rPr lang="de-AT" noProof="0" dirty="0"/>
              <a:t>Vierte Ebene</a:t>
            </a:r>
          </a:p>
          <a:p>
            <a:pPr lvl="4"/>
            <a:r>
              <a:rPr lang="de-AT" noProof="0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7368" y="6348478"/>
            <a:ext cx="6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AT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003427" y="6356351"/>
            <a:ext cx="7572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F0C01FE-33F2-48FE-ABF3-A309D39FFCED}" type="slidenum">
              <a:rPr lang="de-AT" noProof="0" smtClean="0"/>
              <a:pPr/>
              <a:t>‹Nr.›</a:t>
            </a:fld>
            <a:endParaRPr lang="de-AT" noProof="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6BA9E52-0CAE-471C-AFB0-2A52A0F3E6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68408" y="6356350"/>
            <a:ext cx="1303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fld id="{FF343358-A5F5-489C-8189-5A633CFDE27F}" type="datetime1">
              <a:rPr lang="de-AT" noProof="0" smtClean="0"/>
              <a:pPr/>
              <a:t>02.09.2024</a:t>
            </a:fld>
            <a:endParaRPr lang="de-AT" noProof="0" dirty="0"/>
          </a:p>
        </p:txBody>
      </p:sp>
      <p:pic>
        <p:nvPicPr>
          <p:cNvPr id="15" name="Logo Soziales" descr="Logo FH St. Pölten - Soziales" hidden="1">
            <a:extLst>
              <a:ext uri="{FF2B5EF4-FFF2-40B4-BE49-F238E27FC236}">
                <a16:creationId xmlns:a16="http://schemas.microsoft.com/office/drawing/2014/main" id="{F3CDB863-46A0-46E1-A334-D465D90116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6300" y="6010"/>
            <a:ext cx="3378000" cy="1188000"/>
          </a:xfrm>
          <a:prstGeom prst="rect">
            <a:avLst/>
          </a:prstGeom>
        </p:spPr>
      </p:pic>
      <p:pic>
        <p:nvPicPr>
          <p:cNvPr id="13" name="Logo Medien &amp; Digitale Tech" descr="Logo FH St. Pölten - Medien &amp; Digitale Technologien" hidden="1">
            <a:extLst>
              <a:ext uri="{FF2B5EF4-FFF2-40B4-BE49-F238E27FC236}">
                <a16:creationId xmlns:a16="http://schemas.microsoft.com/office/drawing/2014/main" id="{6BE13BEB-F39F-4815-A8F6-3589CFC59D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0150" y="6010"/>
            <a:ext cx="3378000" cy="1188000"/>
          </a:xfrm>
          <a:prstGeom prst="rect">
            <a:avLst/>
          </a:prstGeom>
        </p:spPr>
      </p:pic>
      <p:pic>
        <p:nvPicPr>
          <p:cNvPr id="12" name="Logo Informatik &amp; Security" descr="Logo FH St. Pölten - Informatik &amp; Security" hidden="1">
            <a:extLst>
              <a:ext uri="{FF2B5EF4-FFF2-40B4-BE49-F238E27FC236}">
                <a16:creationId xmlns:a16="http://schemas.microsoft.com/office/drawing/2014/main" id="{44FA39CC-AD56-4E74-9B2B-730378D848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3466" y="6010"/>
            <a:ext cx="3378000" cy="1188000"/>
          </a:xfrm>
          <a:prstGeom prst="rect">
            <a:avLst/>
          </a:prstGeom>
        </p:spPr>
      </p:pic>
      <p:pic>
        <p:nvPicPr>
          <p:cNvPr id="10" name="Logo Gesundheit" descr="Logo FH St. Pölten - Gesundheit" hidden="1">
            <a:extLst>
              <a:ext uri="{FF2B5EF4-FFF2-40B4-BE49-F238E27FC236}">
                <a16:creationId xmlns:a16="http://schemas.microsoft.com/office/drawing/2014/main" id="{FC842302-4791-4D6F-A992-E188F13A5A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4000" y="6010"/>
            <a:ext cx="3378000" cy="1188000"/>
          </a:xfrm>
          <a:prstGeom prst="rect">
            <a:avLst/>
          </a:prstGeom>
        </p:spPr>
      </p:pic>
      <p:pic>
        <p:nvPicPr>
          <p:cNvPr id="9" name="Logo Digital Business &amp; Innovation" descr="Logo FH St. Pölten - Digital Business &amp; Innovation" hidden="1">
            <a:extLst>
              <a:ext uri="{FF2B5EF4-FFF2-40B4-BE49-F238E27FC236}">
                <a16:creationId xmlns:a16="http://schemas.microsoft.com/office/drawing/2014/main" id="{37CCA25B-B369-4ABA-AEF4-52D3A0D666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4000" y="-3005"/>
            <a:ext cx="3378000" cy="1188000"/>
          </a:xfrm>
          <a:prstGeom prst="rect">
            <a:avLst/>
          </a:prstGeom>
        </p:spPr>
      </p:pic>
      <p:pic>
        <p:nvPicPr>
          <p:cNvPr id="8" name="Logo Bahntechnologie &amp; Mobilität" descr="Logo FH St. Pölten - Bahntechnologie &amp; Mobilität" hidden="1">
            <a:extLst>
              <a:ext uri="{FF2B5EF4-FFF2-40B4-BE49-F238E27FC236}">
                <a16:creationId xmlns:a16="http://schemas.microsoft.com/office/drawing/2014/main" id="{7D2696FA-D362-4B3B-BAE7-DB64BBB0CC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3733" y="0"/>
            <a:ext cx="3378000" cy="118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DE17885-AB06-474F-CFFB-D29121B86C2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3242" y="0"/>
            <a:ext cx="2968758" cy="140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3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7" r:id="rId3"/>
    <p:sldLayoutId id="2147483652" r:id="rId4"/>
    <p:sldLayoutId id="2147483668" r:id="rId5"/>
    <p:sldLayoutId id="2147483654" r:id="rId6"/>
    <p:sldLayoutId id="2147483655" r:id="rId7"/>
    <p:sldLayoutId id="2147483681" r:id="rId8"/>
    <p:sldLayoutId id="2147483682" r:id="rId9"/>
    <p:sldLayoutId id="2147483683" r:id="rId10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6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77800" indent="-1778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Tx/>
        <a:buFont typeface="Arial" panose="020B0604020202020204" pitchFamily="34" charset="0"/>
        <a:buChar char="•"/>
        <a:defRPr sz="22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1950" indent="-1778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Tx/>
        <a:buFont typeface="Arial" panose="020B0604020202020204" pitchFamily="34" charset="0"/>
        <a:buChar char="•"/>
        <a:defRPr sz="1800" kern="1200">
          <a:solidFill>
            <a:srgbClr val="7C838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39750" indent="-176213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Tx/>
        <a:buFont typeface="Arial" panose="020B0604020202020204" pitchFamily="34" charset="0"/>
        <a:buChar char="•"/>
        <a:defRPr sz="1800" kern="1200">
          <a:solidFill>
            <a:srgbClr val="7C838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17550" indent="-187325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Tx/>
        <a:buFont typeface="Arial" panose="020B0604020202020204" pitchFamily="34" charset="0"/>
        <a:buChar char="•"/>
        <a:defRPr sz="1800" kern="1200">
          <a:solidFill>
            <a:srgbClr val="7C838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84250" indent="-179388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Tx/>
        <a:buFont typeface="Arial" panose="020B0604020202020204" pitchFamily="34" charset="0"/>
        <a:buChar char="•"/>
        <a:defRPr sz="1800" kern="1200">
          <a:solidFill>
            <a:srgbClr val="7C838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ED4C8A1-0C05-CD1B-8435-9224D287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EF4EB4-8D91-6D0E-3161-0BA66300E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F264C2-8224-C6B4-9A17-260CC3FF2E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9CF78F-9075-4745-B6BD-FDE4D9C63758}" type="datetimeFigureOut">
              <a:rPr lang="de-DE" smtClean="0"/>
              <a:t>02.09.2024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42D692-01A7-FFA2-1354-103585C2A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0B7F03-EBC8-FC5F-9826-771488D48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1D74A1-2220-4EE4-93D9-41EABD7CF2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441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hstp.ac.at/de/newsroom/news/auszeichnungen-fuer-campus-radio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thws.de/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studium.uni.li/start/" TargetMode="External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medienmachen.at/praxislabor-kategorie/campusradio/" TargetMode="Externa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hnsimonsconsulting.com/" TargetMode="External"/><Relationship Id="rId2" Type="http://schemas.openxmlformats.org/officeDocument/2006/relationships/hyperlink" Target="https://www.youtube.com/watch?v=C4DJA-Kgbk4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jeembee.wordpress.com/tag/organisation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-nc-nd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ronehit.at/" TargetMode="External"/><Relationship Id="rId13" Type="http://schemas.openxmlformats.org/officeDocument/2006/relationships/hyperlink" Target="https://www.bauermedia.com/" TargetMode="External"/><Relationship Id="rId3" Type="http://schemas.openxmlformats.org/officeDocument/2006/relationships/hyperlink" Target="https://www.expres.sk/" TargetMode="External"/><Relationship Id="rId7" Type="http://schemas.openxmlformats.org/officeDocument/2006/relationships/hyperlink" Target="https://podmaz.sk/" TargetMode="External"/><Relationship Id="rId12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radiomelody.sk/" TargetMode="External"/><Relationship Id="rId11" Type="http://schemas.openxmlformats.org/officeDocument/2006/relationships/oleObject" Target="../embeddings/oleObject1.bin"/><Relationship Id="rId5" Type="http://schemas.openxmlformats.org/officeDocument/2006/relationships/hyperlink" Target="https://radiorock.sk/" TargetMode="External"/><Relationship Id="rId15" Type="http://schemas.openxmlformats.org/officeDocument/2006/relationships/image" Target="../media/image19.svg"/><Relationship Id="rId10" Type="http://schemas.openxmlformats.org/officeDocument/2006/relationships/hyperlink" Target="https://o94.at/de" TargetMode="External"/><Relationship Id="rId4" Type="http://schemas.openxmlformats.org/officeDocument/2006/relationships/hyperlink" Target="https://www.europa2.sk/" TargetMode="External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944.at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hyperlink" Target="https://cba.media/" TargetMode="Externa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work.fhstp.ac.at/oe/04/02/008/News/Lists/Beitraege/Post.aspx?List=f9850b16%2Dcbe8%2D4697%2D97b1%2D34cf6e900030&amp;ID=447&amp;Web=1d08e156%2Dc349%2D4f7e%2Db3cf%2De80176429b04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hyperlink" Target="https://www.fhstp.ac.at/de/newsroom/news/auszeichnungen-fuer-campus-radio" TargetMode="Externa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www.cr944.at/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hyperlink" Target="https://www.st-poelten.at/news/presse/16500-auf-einer-wellenlaenge-mit-dem-campus-city-radio-st-poelten" TargetMode="Externa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3B3F6B3-17CF-45C2-B17F-6E178B542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817" y="4581128"/>
            <a:ext cx="11209246" cy="884461"/>
          </a:xfrm>
        </p:spPr>
        <p:txBody>
          <a:bodyPr/>
          <a:lstStyle/>
          <a:p>
            <a:r>
              <a:rPr lang="de-DE" sz="6000" dirty="0"/>
              <a:t>International Radio Days 2025</a:t>
            </a:r>
            <a:br>
              <a:rPr lang="de-DE" sz="9600" dirty="0"/>
            </a:br>
            <a:r>
              <a:rPr lang="en-US" sz="4000" dirty="0"/>
              <a:t>Facing the future of audio journalism</a:t>
            </a:r>
            <a:br>
              <a:rPr lang="en-US" sz="4000" dirty="0"/>
            </a:br>
            <a:br>
              <a:rPr lang="en-US" sz="4000" dirty="0"/>
            </a:br>
            <a:r>
              <a:rPr lang="de-DE" sz="2800" dirty="0" err="1"/>
              <a:t>Blended</a:t>
            </a:r>
            <a:r>
              <a:rPr lang="de-DE" sz="2800" dirty="0"/>
              <a:t> Intensive Programme </a:t>
            </a:r>
            <a:r>
              <a:rPr lang="de-DE" sz="2800" dirty="0" err="1"/>
              <a:t>powered</a:t>
            </a:r>
            <a:r>
              <a:rPr lang="de-DE" sz="2800" dirty="0"/>
              <a:t> </a:t>
            </a:r>
            <a:r>
              <a:rPr lang="de-DE" sz="2800" dirty="0" err="1"/>
              <a:t>by</a:t>
            </a:r>
            <a:r>
              <a:rPr lang="de-DE" sz="2800" dirty="0"/>
              <a:t> </a:t>
            </a:r>
            <a:br>
              <a:rPr lang="de-AT" sz="1800" dirty="0"/>
            </a:br>
            <a:endParaRPr lang="de-AT" sz="4000" dirty="0"/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2DFD3024-4330-49E5-B793-17F2C3859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817" y="5353324"/>
            <a:ext cx="10560479" cy="1368152"/>
          </a:xfrm>
        </p:spPr>
        <p:txBody>
          <a:bodyPr/>
          <a:lstStyle/>
          <a:p>
            <a:r>
              <a:rPr lang="de-AT" dirty="0"/>
              <a:t>Partner: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FF2F7FC-E159-69D3-6BFF-8859B6F16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16" y="4147500"/>
            <a:ext cx="3036168" cy="867255"/>
          </a:xfrm>
          <a:prstGeom prst="rect">
            <a:avLst/>
          </a:prstGeom>
        </p:spPr>
      </p:pic>
      <p:pic>
        <p:nvPicPr>
          <p:cNvPr id="6" name="Picture 4">
            <a:hlinkClick r:id="rId4"/>
            <a:extLst>
              <a:ext uri="{FF2B5EF4-FFF2-40B4-BE49-F238E27FC236}">
                <a16:creationId xmlns:a16="http://schemas.microsoft.com/office/drawing/2014/main" id="{FDE0B57B-E51D-50E1-67D6-B90F1BE65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5361483"/>
            <a:ext cx="2487006" cy="39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WS - Technische Hochschule Würzburg-Schweinfurt - 1.105 ...">
            <a:hlinkClick r:id="rId6"/>
            <a:extLst>
              <a:ext uri="{FF2B5EF4-FFF2-40B4-BE49-F238E27FC236}">
                <a16:creationId xmlns:a16="http://schemas.microsoft.com/office/drawing/2014/main" id="{92E9972B-D057-6126-22E1-18204BC23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4734624"/>
            <a:ext cx="1839102" cy="183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hlinkClick r:id="rId8"/>
            <a:extLst>
              <a:ext uri="{FF2B5EF4-FFF2-40B4-BE49-F238E27FC236}">
                <a16:creationId xmlns:a16="http://schemas.microsoft.com/office/drawing/2014/main" id="{0BB699D6-501D-F6D6-C2AD-5E65394050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4528" y="5220547"/>
            <a:ext cx="853153" cy="86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97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15F690C-DB3E-4659-B8EB-3B6CE8F23E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67" y="764704"/>
            <a:ext cx="10260000" cy="877947"/>
          </a:xfrm>
        </p:spPr>
        <p:txBody>
          <a:bodyPr>
            <a:normAutofit/>
          </a:bodyPr>
          <a:lstStyle/>
          <a:p>
            <a:r>
              <a:rPr lang="de-DE" sz="4000" dirty="0" err="1"/>
              <a:t>Showreel</a:t>
            </a:r>
            <a:r>
              <a:rPr lang="de-DE" sz="4000" dirty="0"/>
              <a:t> Bachelor Medienmanagement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AAB4FE-BA06-97FC-7F21-0396B53BC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744" y="6427628"/>
            <a:ext cx="5378207" cy="289286"/>
          </a:xfrm>
        </p:spPr>
        <p:txBody>
          <a:bodyPr/>
          <a:lstStyle/>
          <a:p>
            <a:r>
              <a:rPr lang="en-US"/>
              <a:t>BIP „International Radio Days“ 2025 – Ewald Volk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A7573A-0832-D9DA-8466-67BEC2D8D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0C01FE-33F2-48FE-ABF3-A309D39FFCED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7" name="Grafik 6">
            <a:hlinkClick r:id="rId2"/>
            <a:extLst>
              <a:ext uri="{FF2B5EF4-FFF2-40B4-BE49-F238E27FC236}">
                <a16:creationId xmlns:a16="http://schemas.microsoft.com/office/drawing/2014/main" id="{6AA4A961-3799-4051-1993-5F6437F27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361" y="1314093"/>
            <a:ext cx="5086309" cy="551723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472BE10-0DE4-2E02-F12B-E5096781976B}"/>
              </a:ext>
            </a:extLst>
          </p:cNvPr>
          <p:cNvSpPr txBox="1"/>
          <p:nvPr/>
        </p:nvSpPr>
        <p:spPr>
          <a:xfrm>
            <a:off x="572376" y="2406870"/>
            <a:ext cx="388843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Platform for student media productions in the campus media of the St. Pölten University of Applied Sciences</a:t>
            </a:r>
            <a:r>
              <a:rPr lang="de-DE" sz="2800" b="1" dirty="0"/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2696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D1617C-9A4C-E49C-1E67-A050A139A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28" y="3645160"/>
            <a:ext cx="12025336" cy="1188000"/>
          </a:xfrm>
        </p:spPr>
        <p:txBody>
          <a:bodyPr/>
          <a:lstStyle/>
          <a:p>
            <a:r>
              <a:rPr lang="de-DE" sz="6000" dirty="0" err="1"/>
              <a:t>Impressions</a:t>
            </a:r>
            <a:r>
              <a:rPr lang="de-DE" sz="6000" dirty="0"/>
              <a:t> </a:t>
            </a:r>
            <a:r>
              <a:rPr lang="de-DE" sz="6000" dirty="0" err="1"/>
              <a:t>from</a:t>
            </a:r>
            <a:r>
              <a:rPr lang="de-DE" sz="6000" dirty="0"/>
              <a:t> </a:t>
            </a:r>
            <a:r>
              <a:rPr lang="de-DE" sz="6000" dirty="0" err="1"/>
              <a:t>previous</a:t>
            </a:r>
            <a:r>
              <a:rPr lang="de-DE" sz="6000" dirty="0"/>
              <a:t> IRDs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F377F9F-D640-1FBF-21AA-4767D7DDA5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2313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ighlight der diesjährigen „Radio Days“: die Exkursion zum Sender Schildberg, wo zwei Studierende die einmalige Chance hatten, den Sendemast zu erklimmen.">
            <a:extLst>
              <a:ext uri="{FF2B5EF4-FFF2-40B4-BE49-F238E27FC236}">
                <a16:creationId xmlns:a16="http://schemas.microsoft.com/office/drawing/2014/main" id="{AD1239D1-4789-80DC-B90E-567ED4204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1844824"/>
            <a:ext cx="6456717" cy="430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31189E7-FEBE-4210-AE5F-27010A954B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496" y="1944453"/>
            <a:ext cx="10260000" cy="3644787"/>
          </a:xfrm>
        </p:spPr>
        <p:txBody>
          <a:bodyPr/>
          <a:lstStyle/>
          <a:p>
            <a:endParaRPr lang="de-AT" dirty="0"/>
          </a:p>
          <a:p>
            <a:endParaRPr lang="de-AT" dirty="0"/>
          </a:p>
          <a:p>
            <a:r>
              <a:rPr lang="de-AT" sz="1400" dirty="0"/>
              <a:t>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8834B9-491B-4DC3-A931-A334ADACEF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676" y="629890"/>
            <a:ext cx="10260000" cy="877947"/>
          </a:xfrm>
        </p:spPr>
        <p:txBody>
          <a:bodyPr>
            <a:normAutofit/>
          </a:bodyPr>
          <a:lstStyle/>
          <a:p>
            <a:r>
              <a:rPr lang="en-US" sz="4000" dirty="0"/>
              <a:t>Impressions from previous Radio Days</a:t>
            </a:r>
            <a:r>
              <a:rPr lang="de-AT" sz="4000" dirty="0"/>
              <a:t> 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8115EE2D-B340-430F-A279-3920579F8C6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018645" y="6356351"/>
            <a:ext cx="1741984" cy="365125"/>
          </a:xfrm>
        </p:spPr>
        <p:txBody>
          <a:bodyPr/>
          <a:lstStyle/>
          <a:p>
            <a:fld id="{0F0C01FE-33F2-48FE-ABF3-A309D39FFCED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BCBF4CC-977B-CC85-4823-ABECF94B3AA4}"/>
              </a:ext>
            </a:extLst>
          </p:cNvPr>
          <p:cNvSpPr txBox="1"/>
          <p:nvPr/>
        </p:nvSpPr>
        <p:spPr>
          <a:xfrm>
            <a:off x="8112224" y="6133569"/>
            <a:ext cx="2191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/>
              <a:t>Credits</a:t>
            </a:r>
            <a:r>
              <a:rPr lang="de-DE" sz="1100" dirty="0"/>
              <a:t>: René Anderl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3C403AA-1744-5E93-C4FC-53BACFCF19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BIP „International Radio Days“ 2025 – Ewald Volk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CB380DA-01CE-471D-C4B0-4B4025266E81}"/>
              </a:ext>
            </a:extLst>
          </p:cNvPr>
          <p:cNvSpPr txBox="1"/>
          <p:nvPr/>
        </p:nvSpPr>
        <p:spPr>
          <a:xfrm>
            <a:off x="1199456" y="3259014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Students inspection of the Campus Radio transmitter tower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362855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31189E7-FEBE-4210-AE5F-27010A954B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496" y="1944453"/>
            <a:ext cx="10260000" cy="4364867"/>
          </a:xfrm>
        </p:spPr>
        <p:txBody>
          <a:bodyPr>
            <a:normAutofit/>
          </a:bodyPr>
          <a:lstStyle/>
          <a:p>
            <a:r>
              <a:rPr lang="de-AT" b="1" dirty="0"/>
              <a:t>Keynote:</a:t>
            </a:r>
          </a:p>
          <a:p>
            <a:r>
              <a:rPr lang="de-AT" dirty="0"/>
              <a:t>John Simons (international </a:t>
            </a:r>
            <a:r>
              <a:rPr lang="de-AT" dirty="0" err="1"/>
              <a:t>radio</a:t>
            </a:r>
            <a:r>
              <a:rPr lang="de-AT" dirty="0"/>
              <a:t> </a:t>
            </a:r>
            <a:r>
              <a:rPr lang="de-AT" dirty="0" err="1"/>
              <a:t>consultant</a:t>
            </a:r>
            <a:r>
              <a:rPr lang="de-AT" dirty="0"/>
              <a:t> and ex BBC DJ)</a:t>
            </a:r>
          </a:p>
          <a:p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The top 20 attributes of a great radio presenter - John Simons – YouTube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</a:rPr>
              <a:t>Guest lecture “Future of Radio”: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Rüdiger Landgraf (Kronehit – Authorized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Representative for Digital &amp; Strategy)</a:t>
            </a:r>
          </a:p>
          <a:p>
            <a:endParaRPr lang="de-AT" sz="1800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8834B9-491B-4DC3-A931-A334ADACEF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204" y="462821"/>
            <a:ext cx="10260000" cy="877947"/>
          </a:xfrm>
        </p:spPr>
        <p:txBody>
          <a:bodyPr>
            <a:normAutofit fontScale="92500"/>
          </a:bodyPr>
          <a:lstStyle/>
          <a:p>
            <a:r>
              <a:rPr lang="de-AT" dirty="0"/>
              <a:t>Keynote + Guest </a:t>
            </a:r>
            <a:r>
              <a:rPr lang="de-AT" dirty="0" err="1"/>
              <a:t>lecture</a:t>
            </a:r>
            <a:endParaRPr lang="de-AT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8115EE2D-B340-430F-A279-3920579F8C6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018645" y="6356351"/>
            <a:ext cx="1741984" cy="365125"/>
          </a:xfrm>
        </p:spPr>
        <p:txBody>
          <a:bodyPr/>
          <a:lstStyle/>
          <a:p>
            <a:fld id="{0F0C01FE-33F2-48FE-ABF3-A309D39FFCED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5" name="Grafik 4">
            <a:hlinkClick r:id="rId3"/>
            <a:extLst>
              <a:ext uri="{FF2B5EF4-FFF2-40B4-BE49-F238E27FC236}">
                <a16:creationId xmlns:a16="http://schemas.microsoft.com/office/drawing/2014/main" id="{14C46806-5923-6CAB-F2FE-A0AA43133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877" y="1387799"/>
            <a:ext cx="2534864" cy="301015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A646968-86CC-EF16-CAD7-A9951B1B4650}"/>
              </a:ext>
            </a:extLst>
          </p:cNvPr>
          <p:cNvSpPr txBox="1"/>
          <p:nvPr/>
        </p:nvSpPr>
        <p:spPr>
          <a:xfrm rot="16200000">
            <a:off x="9617627" y="2818114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Foto John Simons Consulting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33D4BAA-E38A-A919-534C-1CEF0CCFEEAF}"/>
              </a:ext>
            </a:extLst>
          </p:cNvPr>
          <p:cNvSpPr txBox="1"/>
          <p:nvPr/>
        </p:nvSpPr>
        <p:spPr>
          <a:xfrm>
            <a:off x="4367808" y="6074550"/>
            <a:ext cx="34563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 err="1"/>
              <a:t>Credits</a:t>
            </a:r>
            <a:r>
              <a:rPr lang="de-DE" sz="1100" dirty="0"/>
              <a:t>: </a:t>
            </a:r>
            <a:r>
              <a:rPr lang="de-DE" sz="1100" dirty="0" err="1"/>
              <a:t>RadioInfo</a:t>
            </a:r>
            <a:r>
              <a:rPr lang="de-DE" sz="1100" dirty="0"/>
              <a:t> Asia</a:t>
            </a:r>
          </a:p>
        </p:txBody>
      </p:sp>
      <p:pic>
        <p:nvPicPr>
          <p:cNvPr id="2050" name="Picture 2" descr="Rudiger Landgraf - RadioInfo Asia">
            <a:extLst>
              <a:ext uri="{FF2B5EF4-FFF2-40B4-BE49-F238E27FC236}">
                <a16:creationId xmlns:a16="http://schemas.microsoft.com/office/drawing/2014/main" id="{307E56AE-F03C-9CF9-00BB-3C6BFBE99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619" y="4002713"/>
            <a:ext cx="2701579" cy="198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855FCE8-51A6-33A3-2596-7F7A8F9EBE5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BIP „International Radio Days“ 2025 – Ewald Volk</a:t>
            </a:r>
            <a:endParaRPr lang="de-DE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152484F-9603-FC55-64DB-1577C54C8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4731516"/>
            <a:ext cx="3986088" cy="127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6AFB35F-A251-D919-718F-8009DD9847AC}"/>
              </a:ext>
            </a:extLst>
          </p:cNvPr>
          <p:cNvSpPr txBox="1"/>
          <p:nvPr/>
        </p:nvSpPr>
        <p:spPr>
          <a:xfrm>
            <a:off x="7608168" y="6074550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/>
              <a:t>Credits</a:t>
            </a:r>
            <a:r>
              <a:rPr lang="de-DE" sz="1100" dirty="0"/>
              <a:t>: Ewald Volk</a:t>
            </a:r>
          </a:p>
        </p:txBody>
      </p:sp>
    </p:spTree>
    <p:extLst>
      <p:ext uri="{BB962C8B-B14F-4D97-AF65-F5344CB8AC3E}">
        <p14:creationId xmlns:p14="http://schemas.microsoft.com/office/powerpoint/2010/main" val="1502258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8834B9-491B-4DC3-A931-A334ADACEF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204" y="462821"/>
            <a:ext cx="10260000" cy="87794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Impressions from previous Radio Days</a:t>
            </a:r>
            <a:endParaRPr lang="de-AT" dirty="0"/>
          </a:p>
          <a:p>
            <a:r>
              <a:rPr lang="de-AT" sz="1600" dirty="0" err="1"/>
              <a:t>Credits</a:t>
            </a:r>
            <a:r>
              <a:rPr lang="de-AT" sz="1600" dirty="0"/>
              <a:t> </a:t>
            </a:r>
            <a:r>
              <a:rPr lang="de-AT" sz="1600" dirty="0" err="1"/>
              <a:t>for</a:t>
            </a:r>
            <a:r>
              <a:rPr lang="de-AT" sz="1600" dirty="0"/>
              <a:t> </a:t>
            </a:r>
            <a:r>
              <a:rPr lang="de-AT" sz="1600" dirty="0" err="1"/>
              <a:t>the</a:t>
            </a:r>
            <a:r>
              <a:rPr lang="de-AT" sz="1600" dirty="0"/>
              <a:t> </a:t>
            </a:r>
            <a:r>
              <a:rPr lang="de-AT" sz="1600" dirty="0" err="1"/>
              <a:t>following</a:t>
            </a:r>
            <a:r>
              <a:rPr lang="de-AT" sz="1600" dirty="0"/>
              <a:t> </a:t>
            </a:r>
            <a:r>
              <a:rPr lang="de-AT" sz="1600" dirty="0" err="1"/>
              <a:t>pictures</a:t>
            </a:r>
            <a:r>
              <a:rPr lang="de-AT" sz="1600" dirty="0"/>
              <a:t>: THWS</a:t>
            </a:r>
            <a:endParaRPr lang="de-AT" sz="1900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8115EE2D-B340-430F-A279-3920579F8C6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018645" y="6356351"/>
            <a:ext cx="1741984" cy="365125"/>
          </a:xfrm>
        </p:spPr>
        <p:txBody>
          <a:bodyPr/>
          <a:lstStyle/>
          <a:p>
            <a:fld id="{0F0C01FE-33F2-48FE-ABF3-A309D39FFCED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9ABF4E5-0DC4-68DE-79C5-6A36E42ED52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BIP „International Radio Days“ 2025 – Ewald Volk</a:t>
            </a:r>
            <a:endParaRPr lang="de-DE" dirty="0"/>
          </a:p>
        </p:txBody>
      </p:sp>
      <p:pic>
        <p:nvPicPr>
          <p:cNvPr id="6" name="Grafik 5" descr="Redaktionskonferenz mit Anna&#10;&#10;">
            <a:extLst>
              <a:ext uri="{FF2B5EF4-FFF2-40B4-BE49-F238E27FC236}">
                <a16:creationId xmlns:a16="http://schemas.microsoft.com/office/drawing/2014/main" id="{94A02300-D3AA-AFD3-C928-7BEE5773CD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4" y="1412776"/>
            <a:ext cx="5431532" cy="3621021"/>
          </a:xfrm>
          <a:prstGeom prst="rect">
            <a:avLst/>
          </a:prstGeom>
        </p:spPr>
      </p:pic>
      <p:pic>
        <p:nvPicPr>
          <p:cNvPr id="8" name="Grafik 7" descr="Ein Bild, das Text, Tisch, Computer, Schreibtisch enthält.&#10;&#10;Automatisch generierte Beschreibung">
            <a:extLst>
              <a:ext uri="{FF2B5EF4-FFF2-40B4-BE49-F238E27FC236}">
                <a16:creationId xmlns:a16="http://schemas.microsoft.com/office/drawing/2014/main" id="{F0714E28-EF77-E0EA-F1EB-EF9507BC5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3140968"/>
            <a:ext cx="5575548" cy="371703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E6A73E9-DC08-AD6D-44E5-A7BF4782D8CA}"/>
              </a:ext>
            </a:extLst>
          </p:cNvPr>
          <p:cNvSpPr txBox="1"/>
          <p:nvPr/>
        </p:nvSpPr>
        <p:spPr>
          <a:xfrm>
            <a:off x="6096000" y="2001721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Editorial </a:t>
            </a:r>
            <a:r>
              <a:rPr lang="de-DE" sz="2000" b="1" dirty="0" err="1"/>
              <a:t>conference</a:t>
            </a:r>
            <a:r>
              <a:rPr lang="de-DE" sz="2000" b="1" dirty="0"/>
              <a:t> </a:t>
            </a:r>
            <a:r>
              <a:rPr lang="de-DE" sz="2000" b="1" dirty="0" err="1"/>
              <a:t>with</a:t>
            </a:r>
            <a:r>
              <a:rPr lang="de-DE" sz="2000" b="1" dirty="0"/>
              <a:t> René</a:t>
            </a:r>
          </a:p>
        </p:txBody>
      </p:sp>
    </p:spTree>
    <p:extLst>
      <p:ext uri="{BB962C8B-B14F-4D97-AF65-F5344CB8AC3E}">
        <p14:creationId xmlns:p14="http://schemas.microsoft.com/office/powerpoint/2010/main" val="2265446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8834B9-491B-4DC3-A931-A334ADACEF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31846" y="641012"/>
            <a:ext cx="10260000" cy="877947"/>
          </a:xfrm>
        </p:spPr>
        <p:txBody>
          <a:bodyPr>
            <a:normAutofit fontScale="77500" lnSpcReduction="20000"/>
          </a:bodyPr>
          <a:lstStyle/>
          <a:p>
            <a:r>
              <a:rPr lang="en-US" sz="5200" dirty="0"/>
              <a:t>Impressions from previous Radio Days</a:t>
            </a:r>
            <a:endParaRPr lang="de-AT" sz="5200" dirty="0"/>
          </a:p>
          <a:p>
            <a:endParaRPr lang="de-AT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8115EE2D-B340-430F-A279-3920579F8C6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018645" y="6356351"/>
            <a:ext cx="1741984" cy="365125"/>
          </a:xfrm>
        </p:spPr>
        <p:txBody>
          <a:bodyPr/>
          <a:lstStyle/>
          <a:p>
            <a:fld id="{0F0C01FE-33F2-48FE-ABF3-A309D39FFCED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9ABF4E5-0DC4-68DE-79C5-6A36E42ED52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BIP „International Radio Days“ 2025 – Ewald Volk</a:t>
            </a:r>
            <a:endParaRPr lang="de-DE" dirty="0"/>
          </a:p>
        </p:txBody>
      </p:sp>
      <p:pic>
        <p:nvPicPr>
          <p:cNvPr id="6" name="Grafik 5" descr="Ein Bild, das Text, Person, drinnen, Personen enthält.&#10;&#10;Automatisch generierte Beschreibung">
            <a:extLst>
              <a:ext uri="{FF2B5EF4-FFF2-40B4-BE49-F238E27FC236}">
                <a16:creationId xmlns:a16="http://schemas.microsoft.com/office/drawing/2014/main" id="{446EEE52-2953-E94A-DBC0-5182CEFC26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28" y="1977411"/>
            <a:ext cx="5575548" cy="3717032"/>
          </a:xfrm>
          <a:prstGeom prst="rect">
            <a:avLst/>
          </a:prstGeom>
        </p:spPr>
      </p:pic>
      <p:pic>
        <p:nvPicPr>
          <p:cNvPr id="8" name="Grafik 7" descr="Ein Bild, das drinnen, Person, Wand, Raum enthält.">
            <a:extLst>
              <a:ext uri="{FF2B5EF4-FFF2-40B4-BE49-F238E27FC236}">
                <a16:creationId xmlns:a16="http://schemas.microsoft.com/office/drawing/2014/main" id="{E856993F-269E-D0C0-A8C9-08B027E0A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53" y="1988840"/>
            <a:ext cx="6111158" cy="407410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34E9D5D-B8B6-C7C1-8253-35369A978E48}"/>
              </a:ext>
            </a:extLst>
          </p:cNvPr>
          <p:cNvSpPr txBox="1"/>
          <p:nvPr/>
        </p:nvSpPr>
        <p:spPr>
          <a:xfrm>
            <a:off x="6616452" y="6016933"/>
            <a:ext cx="5549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Interviewing and writing for listening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37695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31189E7-FEBE-4210-AE5F-27010A954B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496" y="1944453"/>
            <a:ext cx="10260000" cy="3644787"/>
          </a:xfrm>
        </p:spPr>
        <p:txBody>
          <a:bodyPr/>
          <a:lstStyle/>
          <a:p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8834B9-491B-4DC3-A931-A334ADACEF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517" y="756328"/>
            <a:ext cx="10260000" cy="877947"/>
          </a:xfrm>
        </p:spPr>
        <p:txBody>
          <a:bodyPr>
            <a:normAutofit fontScale="77500" lnSpcReduction="20000"/>
          </a:bodyPr>
          <a:lstStyle/>
          <a:p>
            <a:r>
              <a:rPr lang="en-US" sz="5200" dirty="0"/>
              <a:t>Impressions from previous Radio Days</a:t>
            </a:r>
            <a:endParaRPr lang="de-AT" sz="5200" dirty="0"/>
          </a:p>
          <a:p>
            <a:endParaRPr lang="de-AT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8115EE2D-B340-430F-A279-3920579F8C6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018645" y="6356351"/>
            <a:ext cx="1741984" cy="365125"/>
          </a:xfrm>
        </p:spPr>
        <p:txBody>
          <a:bodyPr/>
          <a:lstStyle/>
          <a:p>
            <a:fld id="{0F0C01FE-33F2-48FE-ABF3-A309D39FFCED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9ABF4E5-0DC4-68DE-79C5-6A36E42ED52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BIP „International Radio Days“ 2025 – Ewald Volk</a:t>
            </a:r>
            <a:endParaRPr lang="de-DE" dirty="0"/>
          </a:p>
        </p:txBody>
      </p:sp>
      <p:pic>
        <p:nvPicPr>
          <p:cNvPr id="6" name="Grafik 5" descr="Ein Bild, das Person, Wand, drinnen, darstellend enthält.&#10;&#10;Automatisch generierte Beschreibung">
            <a:extLst>
              <a:ext uri="{FF2B5EF4-FFF2-40B4-BE49-F238E27FC236}">
                <a16:creationId xmlns:a16="http://schemas.microsoft.com/office/drawing/2014/main" id="{5546CB08-957E-A5B3-C801-1850928EDA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4" y="1929362"/>
            <a:ext cx="5280732" cy="3520488"/>
          </a:xfrm>
          <a:prstGeom prst="rect">
            <a:avLst/>
          </a:prstGeom>
        </p:spPr>
      </p:pic>
      <p:pic>
        <p:nvPicPr>
          <p:cNvPr id="10" name="Grafik 9" descr="Ein Bild, das Person, Wand, drinnen enthält.&#10;&#10;Automatisch generierte Beschreibung">
            <a:extLst>
              <a:ext uri="{FF2B5EF4-FFF2-40B4-BE49-F238E27FC236}">
                <a16:creationId xmlns:a16="http://schemas.microsoft.com/office/drawing/2014/main" id="{C065060F-5625-1119-BECB-971160033C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2915651"/>
            <a:ext cx="5719564" cy="381304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A543022-7F56-866B-C249-DBD625F8E5F1}"/>
              </a:ext>
            </a:extLst>
          </p:cNvPr>
          <p:cNvSpPr txBox="1"/>
          <p:nvPr/>
        </p:nvSpPr>
        <p:spPr>
          <a:xfrm>
            <a:off x="5697810" y="2100006"/>
            <a:ext cx="6227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Radiolove</a:t>
            </a:r>
            <a:r>
              <a:rPr lang="en-US" sz="2000" b="1" dirty="0"/>
              <a:t> with a view into the studio and @work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112228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8834B9-491B-4DC3-A931-A334ADACEF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336" y="707827"/>
            <a:ext cx="10260000" cy="877947"/>
          </a:xfrm>
        </p:spPr>
        <p:txBody>
          <a:bodyPr>
            <a:normAutofit fontScale="77500" lnSpcReduction="20000"/>
          </a:bodyPr>
          <a:lstStyle/>
          <a:p>
            <a:r>
              <a:rPr lang="en-US" sz="5200" dirty="0"/>
              <a:t>Impressions from previous Radio Days</a:t>
            </a:r>
            <a:endParaRPr lang="de-AT" sz="5200" dirty="0"/>
          </a:p>
          <a:p>
            <a:endParaRPr lang="de-AT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8115EE2D-B340-430F-A279-3920579F8C6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018645" y="6356351"/>
            <a:ext cx="1741984" cy="365125"/>
          </a:xfrm>
        </p:spPr>
        <p:txBody>
          <a:bodyPr/>
          <a:lstStyle/>
          <a:p>
            <a:fld id="{0F0C01FE-33F2-48FE-ABF3-A309D39FFCED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9ABF4E5-0DC4-68DE-79C5-6A36E42ED52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BIP „International Radio Days“ 2025 – Ewald Volk</a:t>
            </a:r>
            <a:endParaRPr lang="de-DE" dirty="0"/>
          </a:p>
        </p:txBody>
      </p:sp>
      <p:pic>
        <p:nvPicPr>
          <p:cNvPr id="6" name="Grafik 5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CB273371-2A0A-2708-B564-D50066BC03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1594371"/>
            <a:ext cx="3219822" cy="4293096"/>
          </a:xfrm>
          <a:prstGeom prst="rect">
            <a:avLst/>
          </a:prstGeom>
        </p:spPr>
      </p:pic>
      <p:pic>
        <p:nvPicPr>
          <p:cNvPr id="8" name="Grafik 7" descr="Ein Bild, das verschieden, mehrere enthält.&#10;&#10;Automatisch generierte Beschreibung">
            <a:extLst>
              <a:ext uri="{FF2B5EF4-FFF2-40B4-BE49-F238E27FC236}">
                <a16:creationId xmlns:a16="http://schemas.microsoft.com/office/drawing/2014/main" id="{7B4EDD77-398F-3543-4951-B4DDAB435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4" y="1623715"/>
            <a:ext cx="3219822" cy="429309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231A1DA-4E79-3881-ED04-518AFCA28DDB}"/>
              </a:ext>
            </a:extLst>
          </p:cNvPr>
          <p:cNvSpPr txBox="1"/>
          <p:nvPr/>
        </p:nvSpPr>
        <p:spPr>
          <a:xfrm>
            <a:off x="6600056" y="6130930"/>
            <a:ext cx="277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Studio </a:t>
            </a:r>
            <a:r>
              <a:rPr lang="de-DE" sz="2000" b="1" dirty="0" err="1"/>
              <a:t>details</a:t>
            </a:r>
            <a:endParaRPr lang="de-DE" sz="2000" b="1" dirty="0"/>
          </a:p>
        </p:txBody>
      </p:sp>
      <p:pic>
        <p:nvPicPr>
          <p:cNvPr id="12" name="Grafik 11" descr="Ein Bild, das Text, Person, Schreibtisch enthält.&#10;&#10;Automatisch generierte Beschreibung">
            <a:extLst>
              <a:ext uri="{FF2B5EF4-FFF2-40B4-BE49-F238E27FC236}">
                <a16:creationId xmlns:a16="http://schemas.microsoft.com/office/drawing/2014/main" id="{836BC2B1-726A-3956-0406-397E4B1674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148" y="1594372"/>
            <a:ext cx="3219822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46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31189E7-FEBE-4210-AE5F-27010A954B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496" y="1944453"/>
            <a:ext cx="10260000" cy="3644787"/>
          </a:xfrm>
        </p:spPr>
        <p:txBody>
          <a:bodyPr/>
          <a:lstStyle/>
          <a:p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8834B9-491B-4DC3-A931-A334ADACEF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702898"/>
            <a:ext cx="10260000" cy="877947"/>
          </a:xfrm>
        </p:spPr>
        <p:txBody>
          <a:bodyPr>
            <a:normAutofit fontScale="77500" lnSpcReduction="20000"/>
          </a:bodyPr>
          <a:lstStyle/>
          <a:p>
            <a:r>
              <a:rPr lang="en-US" sz="5200" dirty="0"/>
              <a:t>Impressions from previous Radio Days</a:t>
            </a:r>
            <a:endParaRPr lang="de-AT" sz="5200" dirty="0"/>
          </a:p>
          <a:p>
            <a:endParaRPr lang="de-AT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8115EE2D-B340-430F-A279-3920579F8C6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018645" y="6356351"/>
            <a:ext cx="1741984" cy="365125"/>
          </a:xfrm>
        </p:spPr>
        <p:txBody>
          <a:bodyPr/>
          <a:lstStyle/>
          <a:p>
            <a:fld id="{0F0C01FE-33F2-48FE-ABF3-A309D39FFCED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9ABF4E5-0DC4-68DE-79C5-6A36E42ED52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BIP „International Radio Days“ 2025 – Ewald Volk</a:t>
            </a:r>
            <a:endParaRPr lang="de-DE" dirty="0"/>
          </a:p>
        </p:txBody>
      </p:sp>
      <p:pic>
        <p:nvPicPr>
          <p:cNvPr id="6" name="Grafik 5" descr="Ein Bild, das Person, Gebäude, draußen, stehend enthält.&#10;&#10;Automatisch generierte Beschreibung">
            <a:extLst>
              <a:ext uri="{FF2B5EF4-FFF2-40B4-BE49-F238E27FC236}">
                <a16:creationId xmlns:a16="http://schemas.microsoft.com/office/drawing/2014/main" id="{8CF0CDB1-099B-C663-2480-2125741960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" y="1340768"/>
            <a:ext cx="5625168" cy="3750112"/>
          </a:xfrm>
          <a:prstGeom prst="rect">
            <a:avLst/>
          </a:prstGeom>
        </p:spPr>
      </p:pic>
      <p:pic>
        <p:nvPicPr>
          <p:cNvPr id="8" name="Grafik 7" descr="Ein Bild, das Boden, Person, drinnen, Gruppe enthält.&#10;&#10;Automatisch generierte Beschreibung">
            <a:extLst>
              <a:ext uri="{FF2B5EF4-FFF2-40B4-BE49-F238E27FC236}">
                <a16:creationId xmlns:a16="http://schemas.microsoft.com/office/drawing/2014/main" id="{E174BB8C-BF2C-2047-9427-0E4E0E6CBB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48" y="2079205"/>
            <a:ext cx="6511652" cy="434110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746FC77-45AD-7AED-E52A-2B1B2FD2DA3E}"/>
              </a:ext>
            </a:extLst>
          </p:cNvPr>
          <p:cNvSpPr txBox="1"/>
          <p:nvPr/>
        </p:nvSpPr>
        <p:spPr>
          <a:xfrm>
            <a:off x="717173" y="5452247"/>
            <a:ext cx="4531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Field trip to the ORF broadcasting center and its sound lab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567984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18D3949-4A55-DFC1-9562-FD899B16C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84743" y="1676571"/>
            <a:ext cx="4787994" cy="3238937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31189E7-FEBE-4210-AE5F-27010A954B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496" y="1944453"/>
            <a:ext cx="10260000" cy="4411896"/>
          </a:xfrm>
        </p:spPr>
        <p:txBody>
          <a:bodyPr>
            <a:normAutofit fontScale="77500" lnSpcReduction="20000"/>
          </a:bodyPr>
          <a:lstStyle/>
          <a:p>
            <a:r>
              <a:rPr lang="de-AT" b="1" dirty="0"/>
              <a:t>Place: 	</a:t>
            </a:r>
            <a:r>
              <a:rPr lang="de-AT" dirty="0"/>
              <a:t>Campus &amp; City Radio St. Pölten (CR 94.4)</a:t>
            </a:r>
          </a:p>
          <a:p>
            <a:r>
              <a:rPr lang="de-AT" dirty="0"/>
              <a:t>	UAS St. Pölten, 3100 St. Pölten, Campusplatz 1, Austria</a:t>
            </a:r>
          </a:p>
          <a:p>
            <a:r>
              <a:rPr lang="de-AT" b="1" dirty="0" err="1"/>
              <a:t>Credits</a:t>
            </a:r>
            <a:r>
              <a:rPr lang="de-AT" b="1" dirty="0"/>
              <a:t>:	</a:t>
            </a:r>
            <a:r>
              <a:rPr lang="de-AT" dirty="0"/>
              <a:t>3 ECTS/2 SWS </a:t>
            </a:r>
          </a:p>
          <a:p>
            <a:endParaRPr lang="de-AT" dirty="0"/>
          </a:p>
          <a:p>
            <a:r>
              <a:rPr lang="de-AT" b="1" dirty="0"/>
              <a:t>Wann: </a:t>
            </a:r>
            <a:r>
              <a:rPr lang="de-AT" dirty="0"/>
              <a:t>	Onlinepart: 5 </a:t>
            </a:r>
            <a:r>
              <a:rPr lang="de-AT" dirty="0" err="1"/>
              <a:t>lectures</a:t>
            </a:r>
            <a:r>
              <a:rPr lang="de-AT" dirty="0"/>
              <a:t>, </a:t>
            </a:r>
            <a:r>
              <a:rPr lang="de-AT" dirty="0" err="1"/>
              <a:t>each</a:t>
            </a:r>
            <a:r>
              <a:rPr lang="de-AT" dirty="0"/>
              <a:t> 3 </a:t>
            </a:r>
            <a:r>
              <a:rPr lang="de-AT" dirty="0" err="1"/>
              <a:t>teaching</a:t>
            </a:r>
            <a:r>
              <a:rPr lang="de-AT" dirty="0"/>
              <a:t> </a:t>
            </a:r>
            <a:r>
              <a:rPr lang="de-AT" dirty="0" err="1"/>
              <a:t>units</a:t>
            </a:r>
            <a:r>
              <a:rPr lang="de-AT" dirty="0"/>
              <a:t> </a:t>
            </a:r>
            <a:r>
              <a:rPr lang="de-AT" dirty="0" err="1"/>
              <a:t>between</a:t>
            </a:r>
            <a:r>
              <a:rPr lang="de-AT" dirty="0"/>
              <a:t> 1st </a:t>
            </a:r>
            <a:r>
              <a:rPr lang="de-AT" dirty="0" err="1"/>
              <a:t>of</a:t>
            </a:r>
            <a:r>
              <a:rPr lang="de-AT" dirty="0"/>
              <a:t> April</a:t>
            </a:r>
          </a:p>
          <a:p>
            <a:r>
              <a:rPr lang="de-AT" dirty="0"/>
              <a:t>	and 7th </a:t>
            </a:r>
            <a:r>
              <a:rPr lang="de-AT" dirty="0" err="1"/>
              <a:t>of</a:t>
            </a:r>
            <a:r>
              <a:rPr lang="de-AT" dirty="0"/>
              <a:t> May (</a:t>
            </a:r>
            <a:r>
              <a:rPr lang="de-AT" dirty="0" err="1"/>
              <a:t>dates</a:t>
            </a:r>
            <a:r>
              <a:rPr lang="de-AT" dirty="0"/>
              <a:t> </a:t>
            </a:r>
            <a:r>
              <a:rPr lang="de-AT" dirty="0" err="1"/>
              <a:t>tbd</a:t>
            </a:r>
            <a:r>
              <a:rPr lang="de-AT" dirty="0"/>
              <a:t>)</a:t>
            </a:r>
          </a:p>
          <a:p>
            <a:r>
              <a:rPr lang="de-AT" dirty="0"/>
              <a:t>	</a:t>
            </a:r>
            <a:r>
              <a:rPr lang="de-AT" dirty="0" err="1"/>
              <a:t>Attendance</a:t>
            </a:r>
            <a:r>
              <a:rPr lang="de-AT" dirty="0"/>
              <a:t> </a:t>
            </a:r>
            <a:r>
              <a:rPr lang="de-AT" dirty="0" err="1"/>
              <a:t>week</a:t>
            </a:r>
            <a:r>
              <a:rPr lang="de-AT" dirty="0"/>
              <a:t> St. Pölten </a:t>
            </a:r>
            <a:r>
              <a:rPr lang="de-AT" dirty="0" err="1"/>
              <a:t>from</a:t>
            </a:r>
            <a:r>
              <a:rPr lang="de-AT" dirty="0"/>
              <a:t> 11th </a:t>
            </a:r>
            <a:r>
              <a:rPr lang="de-AT" dirty="0" err="1"/>
              <a:t>to</a:t>
            </a:r>
            <a:r>
              <a:rPr lang="de-AT" dirty="0"/>
              <a:t> 17th </a:t>
            </a:r>
            <a:r>
              <a:rPr lang="de-AT" dirty="0" err="1"/>
              <a:t>of</a:t>
            </a:r>
            <a:r>
              <a:rPr lang="de-AT" dirty="0"/>
              <a:t> May 2025</a:t>
            </a:r>
          </a:p>
          <a:p>
            <a:endParaRPr lang="de-AT" dirty="0"/>
          </a:p>
          <a:p>
            <a:r>
              <a:rPr lang="de-AT" b="1" dirty="0"/>
              <a:t>Language: </a:t>
            </a:r>
            <a:r>
              <a:rPr lang="de-AT" dirty="0"/>
              <a:t>English/German</a:t>
            </a:r>
          </a:p>
          <a:p>
            <a:endParaRPr lang="de-AT" b="1" dirty="0"/>
          </a:p>
          <a:p>
            <a:r>
              <a:rPr lang="de-AT" b="1" dirty="0"/>
              <a:t>Management </a:t>
            </a:r>
            <a:r>
              <a:rPr lang="de-AT" b="1" dirty="0" err="1"/>
              <a:t>team</a:t>
            </a:r>
            <a:r>
              <a:rPr lang="de-AT" b="1" dirty="0"/>
              <a:t>:  </a:t>
            </a:r>
            <a:r>
              <a:rPr lang="de-AT" dirty="0"/>
              <a:t>René Anderl (UAS Würzburg), Andreas Krättli (Uni Liechtenstein), Ewald Volk (UAS St. Pölten)</a:t>
            </a:r>
            <a:endParaRPr lang="de-AT" b="1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8834B9-491B-4DC3-A931-A334ADACEF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204" y="462821"/>
            <a:ext cx="10260000" cy="877947"/>
          </a:xfrm>
        </p:spPr>
        <p:txBody>
          <a:bodyPr>
            <a:normAutofit fontScale="92500"/>
          </a:bodyPr>
          <a:lstStyle/>
          <a:p>
            <a:r>
              <a:rPr lang="de-AT" dirty="0"/>
              <a:t>organizational: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8115EE2D-B340-430F-A279-3920579F8C6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018645" y="6356351"/>
            <a:ext cx="1741984" cy="365125"/>
          </a:xfrm>
        </p:spPr>
        <p:txBody>
          <a:bodyPr/>
          <a:lstStyle/>
          <a:p>
            <a:fld id="{0F0C01FE-33F2-48FE-ABF3-A309D39FFCED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1AA9C9-831F-0666-3ACD-D1E193838BB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BIP „International Radio Days“ 2025 – Ewald Volk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9B57B4E-6698-9F6A-79DB-5551BD393028}"/>
              </a:ext>
            </a:extLst>
          </p:cNvPr>
          <p:cNvSpPr txBox="1"/>
          <p:nvPr/>
        </p:nvSpPr>
        <p:spPr>
          <a:xfrm>
            <a:off x="7572554" y="4977414"/>
            <a:ext cx="58293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"</a:t>
            </a:r>
            <a:r>
              <a:rPr lang="de-DE" sz="900" dirty="0">
                <a:hlinkClick r:id="rId3" tooltip="https://jeembee.wordpress.com/tag/organisation/"/>
              </a:rPr>
              <a:t>Dieses Foto</a:t>
            </a:r>
            <a:r>
              <a:rPr lang="de-DE" sz="900" dirty="0"/>
              <a:t>" von Unbekannter Autor ist lizenziert gemäß </a:t>
            </a:r>
            <a:r>
              <a:rPr lang="de-DE" sz="900" dirty="0">
                <a:hlinkClick r:id="rId4" tooltip="https://creativecommons.org/licenses/by-nc-nd/3.0/"/>
              </a:rPr>
              <a:t>CC BY-NC-ND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3164230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31189E7-FEBE-4210-AE5F-27010A954B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496" y="1944453"/>
            <a:ext cx="9035864" cy="4292859"/>
          </a:xfrm>
        </p:spPr>
        <p:txBody>
          <a:bodyPr>
            <a:normAutofit lnSpcReduction="10000"/>
          </a:bodyPr>
          <a:lstStyle/>
          <a:p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Teambuilding: René Anderl </a:t>
            </a:r>
          </a:p>
          <a:p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Writing for listening - finding topics – concepts for radio shows/podcast:  Ewald Volk</a:t>
            </a:r>
          </a:p>
          <a:p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(Task: submit concept before attendance week)</a:t>
            </a:r>
          </a:p>
          <a:p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Research: René Anderl</a:t>
            </a:r>
          </a:p>
          <a:p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</a:t>
            </a:r>
            <a:r>
              <a:rPr lang="de-DE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</a:t>
            </a:r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</a:t>
            </a:r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de-DE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radio</a:t>
            </a:r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/Voice </a:t>
            </a:r>
            <a:r>
              <a:rPr lang="de-DE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training</a:t>
            </a:r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Andreas Krättli</a:t>
            </a:r>
          </a:p>
          <a:p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Interview </a:t>
            </a:r>
            <a:r>
              <a:rPr lang="de-DE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training</a:t>
            </a:r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Andreas Krättli</a:t>
            </a:r>
          </a:p>
          <a:p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Task: Submission of first audios before attendance week</a:t>
            </a:r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de-AT" sz="2400" b="1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8834B9-491B-4DC3-A931-A334ADACEF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204" y="462821"/>
            <a:ext cx="10260000" cy="877947"/>
          </a:xfrm>
        </p:spPr>
        <p:txBody>
          <a:bodyPr>
            <a:normAutofit fontScale="92500"/>
          </a:bodyPr>
          <a:lstStyle/>
          <a:p>
            <a:r>
              <a:rPr lang="de-AT" dirty="0"/>
              <a:t>Content virtual </a:t>
            </a:r>
            <a:r>
              <a:rPr lang="de-AT" dirty="0" err="1"/>
              <a:t>part</a:t>
            </a:r>
            <a:r>
              <a:rPr lang="de-AT" dirty="0"/>
              <a:t>/Online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8115EE2D-B340-430F-A279-3920579F8C6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018645" y="6356351"/>
            <a:ext cx="1741984" cy="365125"/>
          </a:xfrm>
        </p:spPr>
        <p:txBody>
          <a:bodyPr/>
          <a:lstStyle/>
          <a:p>
            <a:fld id="{0F0C01FE-33F2-48FE-ABF3-A309D39FFCED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0594B1-6F52-C986-69DF-DF876D617C3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BIP „International Radio Days“ 2025 – Ewald Volk</a:t>
            </a:r>
            <a:endParaRPr lang="de-DE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494AE47-E24A-9ED9-DEB3-040BE5083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020" y="2996952"/>
            <a:ext cx="3049980" cy="194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B8E0E04-6DE8-EF03-8490-5002AAAFD78E}"/>
              </a:ext>
            </a:extLst>
          </p:cNvPr>
          <p:cNvSpPr txBox="1"/>
          <p:nvPr/>
        </p:nvSpPr>
        <p:spPr>
          <a:xfrm>
            <a:off x="9011040" y="5013176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/>
              <a:t>Credits</a:t>
            </a:r>
            <a:r>
              <a:rPr lang="de-DE" sz="1100" dirty="0"/>
              <a:t>: Ewald Volk</a:t>
            </a:r>
          </a:p>
        </p:txBody>
      </p:sp>
    </p:spTree>
    <p:extLst>
      <p:ext uri="{BB962C8B-B14F-4D97-AF65-F5344CB8AC3E}">
        <p14:creationId xmlns:p14="http://schemas.microsoft.com/office/powerpoint/2010/main" val="69477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31189E7-FEBE-4210-AE5F-27010A954B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8580" y="1340768"/>
            <a:ext cx="10260000" cy="5184576"/>
          </a:xfrm>
        </p:spPr>
        <p:txBody>
          <a:bodyPr>
            <a:normAutofit fontScale="92500" lnSpcReduction="20000"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Feedback on concepts and audios from the online sessions</a:t>
            </a: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Presenting a live broadcast on Campus &amp; City Radio 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St. Pölten (CR 94.4) </a:t>
            </a:r>
          </a:p>
          <a:p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Feature design </a:t>
            </a:r>
            <a:r>
              <a:rPr lang="de-D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audio</a:t>
            </a:r>
            <a:endParaRPr lang="de-DE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de-D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Presenting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de-D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radio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broadcasted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live</a:t>
            </a:r>
          </a:p>
          <a:p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Radio </a:t>
            </a:r>
            <a:r>
              <a:rPr lang="de-D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history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Creating a pre-produced radio show/podcast with a journalistic focus</a:t>
            </a:r>
          </a:p>
          <a:p>
            <a:r>
              <a:rPr lang="de-D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Participation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de-D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editorial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conference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CR 94.4</a:t>
            </a:r>
          </a:p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</a:rPr>
              <a:t>Practical teaching of skills in the areas of designing radio reports, editing, presenting in radio</a:t>
            </a:r>
          </a:p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</a:rPr>
              <a:t>broadcasting technology on various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</a:rPr>
              <a:t>plattforms</a:t>
            </a: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de-D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field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trips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de-D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excursions</a:t>
            </a:r>
            <a:endParaRPr lang="de-DE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Guest </a:t>
            </a:r>
            <a:r>
              <a:rPr lang="de-D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lectures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de-D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future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audio</a:t>
            </a:r>
            <a:endParaRPr lang="de-DE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students' radio shows/podcasts are broadcast by CR 94.4 and are available in the showreel archive of the students' media productions.</a:t>
            </a:r>
            <a:endParaRPr lang="de-DE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8834B9-491B-4DC3-A931-A334ADACEF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204" y="462821"/>
            <a:ext cx="10260000" cy="877947"/>
          </a:xfrm>
        </p:spPr>
        <p:txBody>
          <a:bodyPr>
            <a:normAutofit fontScale="85000" lnSpcReduction="20000"/>
          </a:bodyPr>
          <a:lstStyle/>
          <a:p>
            <a:r>
              <a:rPr lang="de-AT" dirty="0"/>
              <a:t>Content </a:t>
            </a:r>
            <a:r>
              <a:rPr lang="de-AT" dirty="0" err="1"/>
              <a:t>attendance</a:t>
            </a:r>
            <a:r>
              <a:rPr lang="de-AT" dirty="0"/>
              <a:t> </a:t>
            </a:r>
            <a:r>
              <a:rPr lang="de-AT" dirty="0" err="1"/>
              <a:t>week</a:t>
            </a:r>
            <a:endParaRPr lang="de-AT" dirty="0"/>
          </a:p>
          <a:p>
            <a:endParaRPr lang="de-AT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8115EE2D-B340-430F-A279-3920579F8C6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018645" y="6356351"/>
            <a:ext cx="1741984" cy="365125"/>
          </a:xfrm>
        </p:spPr>
        <p:txBody>
          <a:bodyPr/>
          <a:lstStyle/>
          <a:p>
            <a:fld id="{0F0C01FE-33F2-48FE-ABF3-A309D39FFCED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D6B3B70-4E50-98D5-A3D9-4AD08529D56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BIP „International Radio Days“ 2025 – Ewald Volk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3358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77324B8-4A49-FBD9-E394-AB63E9CA10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496" y="1484784"/>
            <a:ext cx="10260000" cy="4863693"/>
          </a:xfrm>
        </p:spPr>
        <p:txBody>
          <a:bodyPr>
            <a:normAutofit fontScale="92500" lnSpcReduction="20000"/>
          </a:bodyPr>
          <a:lstStyle/>
          <a:p>
            <a:r>
              <a:rPr lang="de-DE" b="1" dirty="0"/>
              <a:t>Field </a:t>
            </a:r>
            <a:r>
              <a:rPr lang="de-DE" b="1" dirty="0" err="1"/>
              <a:t>trips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radio</a:t>
            </a:r>
            <a:r>
              <a:rPr lang="de-DE" b="1" dirty="0"/>
              <a:t> </a:t>
            </a:r>
            <a:r>
              <a:rPr lang="de-DE" b="1" dirty="0" err="1"/>
              <a:t>stations</a:t>
            </a:r>
            <a:r>
              <a:rPr lang="de-DE" b="1" dirty="0"/>
              <a:t>:</a:t>
            </a:r>
          </a:p>
          <a:p>
            <a:r>
              <a:rPr lang="de-DE" b="1" dirty="0"/>
              <a:t>	- Bauer Media Group Bratislava</a:t>
            </a:r>
          </a:p>
          <a:p>
            <a:r>
              <a:rPr lang="de-DE" b="1" dirty="0"/>
              <a:t>	</a:t>
            </a:r>
            <a:r>
              <a:rPr lang="de-DE" sz="1200" b="1" dirty="0"/>
              <a:t>Headquarter </a:t>
            </a:r>
            <a:r>
              <a:rPr lang="de-DE" sz="1200" b="1" dirty="0" err="1"/>
              <a:t>for</a:t>
            </a:r>
            <a:r>
              <a:rPr lang="de-DE" sz="1200" b="1" dirty="0"/>
              <a:t> Central Europe, 4 </a:t>
            </a:r>
            <a:r>
              <a:rPr lang="de-DE" sz="1200" b="1" dirty="0" err="1"/>
              <a:t>slovak</a:t>
            </a:r>
            <a:r>
              <a:rPr lang="de-DE" sz="1200" b="1" dirty="0"/>
              <a:t> </a:t>
            </a:r>
            <a:r>
              <a:rPr lang="de-DE" sz="1200" b="1" dirty="0" err="1"/>
              <a:t>radio</a:t>
            </a:r>
            <a:r>
              <a:rPr lang="de-DE" sz="1200" b="1" dirty="0"/>
              <a:t> </a:t>
            </a:r>
            <a:r>
              <a:rPr lang="de-DE" sz="1200" b="1" dirty="0" err="1"/>
              <a:t>stations</a:t>
            </a:r>
            <a:r>
              <a:rPr lang="de-DE" sz="1200" b="1" dirty="0"/>
              <a:t> at </a:t>
            </a:r>
            <a:r>
              <a:rPr lang="de-DE" sz="1200" b="1" dirty="0" err="1"/>
              <a:t>site</a:t>
            </a:r>
            <a:endParaRPr lang="de-DE" sz="1200" b="1" dirty="0"/>
          </a:p>
          <a:p>
            <a:r>
              <a:rPr lang="de-DE" sz="1200" b="1" dirty="0"/>
              <a:t>	(</a:t>
            </a:r>
            <a:r>
              <a:rPr lang="de-DE" sz="1100" b="0" i="0" u="none" strike="noStrike" dirty="0">
                <a:solidFill>
                  <a:srgbClr val="4700A3"/>
                </a:solidFill>
                <a:effectLst/>
                <a:highlight>
                  <a:srgbClr val="DEFEF7"/>
                </a:highlight>
                <a:latin typeface="Bauer Media Sans Bold"/>
                <a:hlinkClick r:id="rId3"/>
              </a:rPr>
              <a:t>Radio </a:t>
            </a:r>
            <a:r>
              <a:rPr lang="de-DE" sz="1100" b="0" i="0" u="none" strike="noStrike" dirty="0" err="1">
                <a:solidFill>
                  <a:srgbClr val="4700A3"/>
                </a:solidFill>
                <a:effectLst/>
                <a:highlight>
                  <a:srgbClr val="DEFEF7"/>
                </a:highlight>
                <a:latin typeface="Bauer Media Sans Bold"/>
                <a:hlinkClick r:id="rId3"/>
              </a:rPr>
              <a:t>Expres</a:t>
            </a:r>
            <a:r>
              <a:rPr lang="de-DE" sz="1100" b="0" i="0" dirty="0">
                <a:solidFill>
                  <a:srgbClr val="4700A3"/>
                </a:solidFill>
                <a:effectLst/>
                <a:highlight>
                  <a:srgbClr val="DEFEF7"/>
                </a:highlight>
                <a:latin typeface="Bauer Media Sans Regular"/>
              </a:rPr>
              <a:t>, </a:t>
            </a:r>
            <a:r>
              <a:rPr lang="de-DE" sz="1100" b="0" i="0" u="none" strike="noStrike" dirty="0">
                <a:solidFill>
                  <a:srgbClr val="4700A3"/>
                </a:solidFill>
                <a:effectLst/>
                <a:highlight>
                  <a:srgbClr val="DEFEF7"/>
                </a:highlight>
                <a:latin typeface="Bauer Media Sans Bold"/>
                <a:hlinkClick r:id="rId4"/>
              </a:rPr>
              <a:t>Europa 2</a:t>
            </a:r>
            <a:r>
              <a:rPr lang="de-DE" sz="1100" b="0" i="0" dirty="0">
                <a:solidFill>
                  <a:srgbClr val="4700A3"/>
                </a:solidFill>
                <a:effectLst/>
                <a:highlight>
                  <a:srgbClr val="DEFEF7"/>
                </a:highlight>
                <a:latin typeface="Bauer Media Sans Regular"/>
              </a:rPr>
              <a:t>, </a:t>
            </a:r>
            <a:r>
              <a:rPr lang="de-DE" sz="1100" b="0" i="0" u="none" strike="noStrike" dirty="0" err="1">
                <a:solidFill>
                  <a:srgbClr val="4700A3"/>
                </a:solidFill>
                <a:effectLst/>
                <a:highlight>
                  <a:srgbClr val="DEFEF7"/>
                </a:highlight>
                <a:latin typeface="Bauer Media Sans Bold"/>
                <a:hlinkClick r:id="rId5"/>
              </a:rPr>
              <a:t>Rádio</a:t>
            </a:r>
            <a:r>
              <a:rPr lang="de-DE" sz="1100" b="0" i="0" u="none" strike="noStrike" dirty="0">
                <a:solidFill>
                  <a:srgbClr val="4700A3"/>
                </a:solidFill>
                <a:effectLst/>
                <a:highlight>
                  <a:srgbClr val="DEFEF7"/>
                </a:highlight>
                <a:latin typeface="Bauer Media Sans Bold"/>
                <a:hlinkClick r:id="rId5"/>
              </a:rPr>
              <a:t> Rock</a:t>
            </a:r>
            <a:r>
              <a:rPr lang="de-DE" sz="1100" b="0" i="0" dirty="0">
                <a:solidFill>
                  <a:srgbClr val="4700A3"/>
                </a:solidFill>
                <a:effectLst/>
                <a:highlight>
                  <a:srgbClr val="DEFEF7"/>
                </a:highlight>
                <a:latin typeface="Bauer Media Sans Regular"/>
              </a:rPr>
              <a:t> and </a:t>
            </a:r>
            <a:r>
              <a:rPr lang="de-DE" sz="1100" b="0" i="0" u="none" strike="noStrike" dirty="0" err="1">
                <a:solidFill>
                  <a:srgbClr val="4700A3"/>
                </a:solidFill>
                <a:effectLst/>
                <a:highlight>
                  <a:srgbClr val="DEFEF7"/>
                </a:highlight>
                <a:latin typeface="Bauer Media Sans Bold"/>
                <a:hlinkClick r:id="rId6"/>
              </a:rPr>
              <a:t>Rádio</a:t>
            </a:r>
            <a:r>
              <a:rPr lang="de-DE" sz="1100" b="0" i="0" u="none" strike="noStrike" dirty="0">
                <a:solidFill>
                  <a:srgbClr val="4700A3"/>
                </a:solidFill>
                <a:effectLst/>
                <a:highlight>
                  <a:srgbClr val="DEFEF7"/>
                </a:highlight>
                <a:latin typeface="Bauer Media Sans Bold"/>
                <a:hlinkClick r:id="rId6"/>
              </a:rPr>
              <a:t> Melody</a:t>
            </a:r>
            <a:r>
              <a:rPr lang="de-DE" sz="1100" b="0" i="0" u="none" strike="noStrike" dirty="0">
                <a:solidFill>
                  <a:srgbClr val="4700A3"/>
                </a:solidFill>
                <a:effectLst/>
                <a:highlight>
                  <a:srgbClr val="DEFEF7"/>
                </a:highlight>
                <a:latin typeface="Bauer Media Sans Bold"/>
              </a:rPr>
              <a:t> and podcast </a:t>
            </a:r>
            <a:r>
              <a:rPr lang="de-DE" sz="1100" b="0" i="0" u="none" strike="noStrike" dirty="0" err="1">
                <a:solidFill>
                  <a:srgbClr val="4700A3"/>
                </a:solidFill>
                <a:effectLst/>
                <a:highlight>
                  <a:srgbClr val="DEFEF7"/>
                </a:highlight>
                <a:latin typeface="Bauer Media Sans Bold"/>
              </a:rPr>
              <a:t>platform</a:t>
            </a:r>
            <a:r>
              <a:rPr lang="de-DE" sz="1100" b="0" i="0" u="none" strike="noStrike" dirty="0">
                <a:solidFill>
                  <a:srgbClr val="4700A3"/>
                </a:solidFill>
                <a:effectLst/>
                <a:highlight>
                  <a:srgbClr val="DEFEF7"/>
                </a:highlight>
                <a:latin typeface="Bauer Media Sans Bold"/>
              </a:rPr>
              <a:t> </a:t>
            </a:r>
            <a:r>
              <a:rPr lang="de-DE" sz="1050" b="0" i="0" u="sng" dirty="0">
                <a:solidFill>
                  <a:srgbClr val="4700A3"/>
                </a:solidFill>
                <a:effectLst/>
                <a:highlight>
                  <a:srgbClr val="DEFEF7"/>
                </a:highlight>
                <a:latin typeface="Bauer Media Sans Bold"/>
                <a:hlinkClick r:id="rId7"/>
              </a:rPr>
              <a:t>Podmaz.sk</a:t>
            </a:r>
            <a:r>
              <a:rPr lang="de-DE" sz="1050" b="0" i="0" dirty="0">
                <a:solidFill>
                  <a:srgbClr val="4700A3"/>
                </a:solidFill>
                <a:effectLst/>
                <a:highlight>
                  <a:srgbClr val="DEFEF7"/>
                </a:highlight>
                <a:latin typeface="Bauer Media Sans Regular"/>
              </a:rPr>
              <a:t> )</a:t>
            </a:r>
            <a:r>
              <a:rPr lang="de-DE" sz="1100" b="0" i="0" dirty="0">
                <a:solidFill>
                  <a:srgbClr val="4700A3"/>
                </a:solidFill>
                <a:effectLst/>
                <a:highlight>
                  <a:srgbClr val="DEFEF7"/>
                </a:highlight>
                <a:latin typeface="Bauer Media Sans Regular"/>
              </a:rPr>
              <a:t> </a:t>
            </a:r>
            <a:r>
              <a:rPr lang="de-DE" sz="1200" b="1" dirty="0"/>
              <a:t> </a:t>
            </a:r>
          </a:p>
          <a:p>
            <a:endParaRPr lang="de-DE" b="1" dirty="0"/>
          </a:p>
          <a:p>
            <a:r>
              <a:rPr lang="de-DE" b="1" dirty="0"/>
              <a:t>	- Kronehit Vienna</a:t>
            </a:r>
          </a:p>
          <a:p>
            <a:r>
              <a:rPr lang="de-DE" b="1" dirty="0"/>
              <a:t>	</a:t>
            </a:r>
            <a:r>
              <a:rPr lang="de-DE" sz="1200" b="1" dirty="0" err="1"/>
              <a:t>No</a:t>
            </a:r>
            <a:r>
              <a:rPr lang="de-DE" sz="1200" b="1" dirty="0"/>
              <a:t> 1 private </a:t>
            </a:r>
            <a:r>
              <a:rPr lang="de-DE" sz="1200" b="1" dirty="0" err="1"/>
              <a:t>radio</a:t>
            </a:r>
            <a:r>
              <a:rPr lang="de-DE" sz="1200" b="1" dirty="0"/>
              <a:t> </a:t>
            </a:r>
            <a:r>
              <a:rPr lang="de-DE" sz="1200" b="1" dirty="0" err="1"/>
              <a:t>station</a:t>
            </a:r>
            <a:r>
              <a:rPr lang="de-DE" sz="1200" b="1" dirty="0"/>
              <a:t> in Austria</a:t>
            </a:r>
          </a:p>
          <a:p>
            <a:endParaRPr lang="de-DE" b="1" dirty="0"/>
          </a:p>
          <a:p>
            <a:r>
              <a:rPr lang="de-DE" b="1" dirty="0"/>
              <a:t>	- Radio Orange Vienna</a:t>
            </a:r>
          </a:p>
          <a:p>
            <a:r>
              <a:rPr lang="de-DE" b="1" dirty="0"/>
              <a:t>	</a:t>
            </a:r>
            <a:r>
              <a:rPr lang="de-DE" sz="1200" b="1" dirty="0" err="1"/>
              <a:t>No</a:t>
            </a:r>
            <a:r>
              <a:rPr lang="de-DE" sz="1200" b="1" dirty="0"/>
              <a:t> 1 </a:t>
            </a:r>
            <a:r>
              <a:rPr lang="de-DE" sz="1200" b="1" dirty="0" err="1"/>
              <a:t>community</a:t>
            </a:r>
            <a:r>
              <a:rPr lang="de-DE" sz="1200" b="1" dirty="0"/>
              <a:t> </a:t>
            </a:r>
            <a:r>
              <a:rPr lang="de-DE" sz="1200" b="1" dirty="0" err="1"/>
              <a:t>radio</a:t>
            </a:r>
            <a:r>
              <a:rPr lang="de-DE" sz="1200" b="1" dirty="0"/>
              <a:t> in Austria</a:t>
            </a:r>
          </a:p>
          <a:p>
            <a:r>
              <a:rPr lang="de-DE" b="1" dirty="0" err="1"/>
              <a:t>Excursions</a:t>
            </a:r>
            <a:r>
              <a:rPr lang="de-DE" b="1" dirty="0"/>
              <a:t>:</a:t>
            </a:r>
          </a:p>
          <a:p>
            <a:r>
              <a:rPr lang="de-DE" sz="1200" b="1" dirty="0"/>
              <a:t>	</a:t>
            </a:r>
            <a:r>
              <a:rPr lang="de-DE" sz="1200" b="1" dirty="0" err="1"/>
              <a:t>guided</a:t>
            </a:r>
            <a:r>
              <a:rPr lang="de-DE" sz="1200" b="1" dirty="0"/>
              <a:t> </a:t>
            </a:r>
            <a:r>
              <a:rPr lang="de-DE" sz="1200" b="1" dirty="0" err="1"/>
              <a:t>city</a:t>
            </a:r>
            <a:r>
              <a:rPr lang="de-DE" sz="1200" b="1" dirty="0"/>
              <a:t> </a:t>
            </a:r>
            <a:r>
              <a:rPr lang="de-DE" sz="1200" b="1" dirty="0" err="1"/>
              <a:t>tours</a:t>
            </a:r>
            <a:r>
              <a:rPr lang="de-DE" sz="1200" b="1" dirty="0"/>
              <a:t> in St. Pölten and Bratislava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0942A6-AE29-A91D-926A-74C21B8A97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e-DE" sz="4400" dirty="0" err="1"/>
              <a:t>Planned</a:t>
            </a:r>
            <a:r>
              <a:rPr lang="de-DE" sz="4400" dirty="0"/>
              <a:t> </a:t>
            </a:r>
            <a:r>
              <a:rPr lang="de-DE" sz="4400" dirty="0" err="1"/>
              <a:t>field</a:t>
            </a:r>
            <a:r>
              <a:rPr lang="de-DE" sz="4400" dirty="0"/>
              <a:t> </a:t>
            </a:r>
            <a:r>
              <a:rPr lang="de-DE" sz="4400" dirty="0" err="1"/>
              <a:t>trips</a:t>
            </a:r>
            <a:r>
              <a:rPr lang="de-DE" sz="4400" dirty="0"/>
              <a:t> &amp; </a:t>
            </a:r>
            <a:r>
              <a:rPr lang="de-DE" sz="4400" dirty="0" err="1"/>
              <a:t>excursions</a:t>
            </a:r>
            <a:endParaRPr lang="de-DE" sz="4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641C66-C144-19D7-BB6B-B4DE9A5AD67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BIP „International Radio Days“ 2025 – Ewald Volk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4F9DFD-7B6D-7887-C752-7DC7E9E8C4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F0C01FE-33F2-48FE-ABF3-A309D39FFCED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7" name="Grafik 6">
            <a:hlinkClick r:id="rId8"/>
            <a:extLst>
              <a:ext uri="{FF2B5EF4-FFF2-40B4-BE49-F238E27FC236}">
                <a16:creationId xmlns:a16="http://schemas.microsoft.com/office/drawing/2014/main" id="{7E8B5B9B-F30D-A62D-6BC6-C7DE6AE72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7020" y="3212976"/>
            <a:ext cx="1368152" cy="1181054"/>
          </a:xfrm>
          <a:prstGeom prst="rect">
            <a:avLst/>
          </a:prstGeom>
        </p:spPr>
      </p:pic>
      <p:graphicFrame>
        <p:nvGraphicFramePr>
          <p:cNvPr id="10" name="Objekt 9">
            <a:hlinkClick r:id="rId10"/>
            <a:extLst>
              <a:ext uri="{FF2B5EF4-FFF2-40B4-BE49-F238E27FC236}">
                <a16:creationId xmlns:a16="http://schemas.microsoft.com/office/drawing/2014/main" id="{AC46D7A1-58C2-5EDB-8A1D-CA3A6B6E5E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96200" y="4783029"/>
          <a:ext cx="1670377" cy="1180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1" imgW="8019910" imgH="5666941" progId="Acrobat.Document.DC">
                  <p:embed/>
                </p:oleObj>
              </mc:Choice>
              <mc:Fallback>
                <p:oleObj name="Acrobat Document" r:id="rId11" imgW="8019910" imgH="5666941" progId="Acrobat.Document.DC">
                  <p:embed/>
                  <p:pic>
                    <p:nvPicPr>
                      <p:cNvPr id="10" name="Objekt 9">
                        <a:hlinkClick r:id="rId10"/>
                        <a:extLst>
                          <a:ext uri="{FF2B5EF4-FFF2-40B4-BE49-F238E27FC236}">
                            <a16:creationId xmlns:a16="http://schemas.microsoft.com/office/drawing/2014/main" id="{AC46D7A1-58C2-5EDB-8A1D-CA3A6B6E5E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896200" y="4783029"/>
                        <a:ext cx="1670377" cy="1180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Grafik 11">
            <a:hlinkClick r:id="rId13"/>
            <a:extLst>
              <a:ext uri="{FF2B5EF4-FFF2-40B4-BE49-F238E27FC236}">
                <a16:creationId xmlns:a16="http://schemas.microsoft.com/office/drawing/2014/main" id="{6C2C96F1-E080-EEA4-A982-E8C59AEDCC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51268" y="1772816"/>
            <a:ext cx="2160240" cy="124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89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C05E3-B7E6-1132-1EE0-1EAFE51859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e-DE" sz="4400" dirty="0"/>
              <a:t>Schedule </a:t>
            </a:r>
            <a:r>
              <a:rPr lang="de-DE" sz="4400" dirty="0" err="1"/>
              <a:t>attendance</a:t>
            </a:r>
            <a:r>
              <a:rPr lang="de-DE" sz="4400" dirty="0"/>
              <a:t> </a:t>
            </a:r>
            <a:r>
              <a:rPr lang="de-DE" sz="4400" dirty="0" err="1"/>
              <a:t>week</a:t>
            </a:r>
            <a:r>
              <a:rPr lang="de-DE" sz="4400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958E90-4888-3C85-2CED-A67C5FCE76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F0C01FE-33F2-48FE-ABF3-A309D39FFCED}" type="slidenum">
              <a:rPr lang="de-DE" smtClean="0"/>
              <a:pPr/>
              <a:t>6</a:t>
            </a:fld>
            <a:endParaRPr lang="de-DE" dirty="0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7BB4B48E-9FF8-1F40-4927-47A5DC459A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941606"/>
              </p:ext>
            </p:extLst>
          </p:nvPr>
        </p:nvGraphicFramePr>
        <p:xfrm>
          <a:off x="-8451" y="1489869"/>
          <a:ext cx="12087467" cy="5231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5163720" imgH="6562628" progId="Excel.Sheet.12">
                  <p:embed/>
                </p:oleObj>
              </mc:Choice>
              <mc:Fallback>
                <p:oleObj name="Worksheet" r:id="rId2" imgW="15163720" imgH="656262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8451" y="1489869"/>
                        <a:ext cx="12087467" cy="52316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9164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mpusradio">
            <a:extLst>
              <a:ext uri="{FF2B5EF4-FFF2-40B4-BE49-F238E27FC236}">
                <a16:creationId xmlns:a16="http://schemas.microsoft.com/office/drawing/2014/main" id="{4184D8A5-79DC-8E9C-782D-86ECAD54F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66" y="3983"/>
            <a:ext cx="10274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31189E7-FEBE-4210-AE5F-27010A954B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496" y="1944453"/>
            <a:ext cx="10260000" cy="429285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Both educational and community radio – broadcasting since</a:t>
            </a:r>
            <a:r>
              <a:rPr lang="de-AT" b="1" dirty="0"/>
              <a:t> 2002</a:t>
            </a:r>
          </a:p>
          <a:p>
            <a:r>
              <a:rPr lang="en-US" b="1" dirty="0"/>
              <a:t>Broadcasts 24/7 on the FM frequency 94.4 (broadcast area of ​​central Lower Austria with technical reach of approx. 100,000) as well as simulcast online stream. Broadcasts and podcasts available from the Cultural Broadcast Archive</a:t>
            </a:r>
          </a:p>
          <a:p>
            <a:r>
              <a:rPr lang="de-DE" b="1" dirty="0"/>
              <a:t>Management: Ewald Volk</a:t>
            </a:r>
          </a:p>
          <a:p>
            <a:r>
              <a:rPr lang="de-DE" b="1" dirty="0" err="1"/>
              <a:t>Program</a:t>
            </a:r>
            <a:r>
              <a:rPr lang="de-DE" b="1" dirty="0"/>
              <a:t> </a:t>
            </a:r>
            <a:r>
              <a:rPr lang="de-DE" b="1" dirty="0" err="1"/>
              <a:t>manager</a:t>
            </a:r>
            <a:r>
              <a:rPr lang="de-DE" b="1" dirty="0"/>
              <a:t>: Margit Wolfsberger</a:t>
            </a:r>
            <a:endParaRPr lang="en-US" b="1" dirty="0"/>
          </a:p>
          <a:p>
            <a:r>
              <a:rPr lang="en-US" b="1" dirty="0"/>
              <a:t>Head of community radio: Klaus Temper</a:t>
            </a:r>
          </a:p>
          <a:p>
            <a:endParaRPr lang="de-AT" b="1" dirty="0"/>
          </a:p>
          <a:p>
            <a:r>
              <a:rPr lang="en-US" b="1" dirty="0"/>
              <a:t>Features/equipment: equivalent to a large commercial radio with the latest hardware and software</a:t>
            </a:r>
            <a:endParaRPr lang="de-AT" b="1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8834B9-491B-4DC3-A931-A334ADACEF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204" y="462821"/>
            <a:ext cx="10260000" cy="877947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Presentation of Campus &amp; </a:t>
            </a:r>
            <a:r>
              <a:rPr lang="en-US" dirty="0" err="1"/>
              <a:t>Cityradio</a:t>
            </a:r>
            <a:r>
              <a:rPr lang="en-US" dirty="0"/>
              <a:t> St. Pölten – CR 94.4</a:t>
            </a:r>
            <a:endParaRPr lang="de-AT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8115EE2D-B340-430F-A279-3920579F8C6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018645" y="6356351"/>
            <a:ext cx="1741984" cy="365125"/>
          </a:xfrm>
        </p:spPr>
        <p:txBody>
          <a:bodyPr/>
          <a:lstStyle/>
          <a:p>
            <a:fld id="{0F0C01FE-33F2-48FE-ABF3-A309D39FFCED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369A850-BE1F-FFF2-8A09-4CDB73001CC6}"/>
              </a:ext>
            </a:extLst>
          </p:cNvPr>
          <p:cNvSpPr txBox="1"/>
          <p:nvPr/>
        </p:nvSpPr>
        <p:spPr>
          <a:xfrm rot="16200000">
            <a:off x="10244638" y="4141736"/>
            <a:ext cx="1975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/>
              <a:t>Credits</a:t>
            </a:r>
            <a:r>
              <a:rPr lang="de-DE" sz="1100" dirty="0"/>
              <a:t>: FH St. Pölten</a:t>
            </a:r>
          </a:p>
        </p:txBody>
      </p:sp>
      <p:pic>
        <p:nvPicPr>
          <p:cNvPr id="5" name="Picture 6" descr="CR 94.4 – Campus &amp; City Radio St. Pölten | freie radios online">
            <a:hlinkClick r:id="rId3"/>
            <a:extLst>
              <a:ext uri="{FF2B5EF4-FFF2-40B4-BE49-F238E27FC236}">
                <a16:creationId xmlns:a16="http://schemas.microsoft.com/office/drawing/2014/main" id="{A26F42D4-B7E0-48E0-28C9-84F724728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548" y="3738280"/>
            <a:ext cx="2474615" cy="139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DF3EA75-3D68-27B8-8F22-DFC98DA1D8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BIP „International Radio Days“ 2025 – Ewald Volk</a:t>
            </a:r>
            <a:endParaRPr lang="de-DE" dirty="0"/>
          </a:p>
        </p:txBody>
      </p:sp>
      <p:sp>
        <p:nvSpPr>
          <p:cNvPr id="7" name="AutoShape 2" descr="cba – cultural broadcasting archive">
            <a:extLst>
              <a:ext uri="{FF2B5EF4-FFF2-40B4-BE49-F238E27FC236}">
                <a16:creationId xmlns:a16="http://schemas.microsoft.com/office/drawing/2014/main" id="{720784E5-F3F5-DD50-D9EE-CD0B772628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420888"/>
            <a:ext cx="1160512" cy="116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Grafik 8">
            <a:hlinkClick r:id="rId5"/>
            <a:extLst>
              <a:ext uri="{FF2B5EF4-FFF2-40B4-BE49-F238E27FC236}">
                <a16:creationId xmlns:a16="http://schemas.microsoft.com/office/drawing/2014/main" id="{CA30C2D7-957C-3968-DBD4-31ADBC652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4675" y="3236615"/>
            <a:ext cx="1741984" cy="101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30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31189E7-FEBE-4210-AE5F-27010A954B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695057"/>
            <a:ext cx="8208912" cy="4313596"/>
          </a:xfrm>
        </p:spPr>
        <p:txBody>
          <a:bodyPr>
            <a:normAutofit/>
          </a:bodyPr>
          <a:lstStyle/>
          <a:p>
            <a:endParaRPr lang="de-AT" dirty="0"/>
          </a:p>
          <a:p>
            <a:endParaRPr lang="de-AT" dirty="0"/>
          </a:p>
          <a:p>
            <a:endParaRPr lang="de-AT" b="1" dirty="0"/>
          </a:p>
          <a:p>
            <a:endParaRPr lang="de-AT" b="1" dirty="0"/>
          </a:p>
          <a:p>
            <a:endParaRPr lang="de-AT" b="1" dirty="0"/>
          </a:p>
          <a:p>
            <a:endParaRPr lang="de-AT" b="1" dirty="0"/>
          </a:p>
          <a:p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8834B9-491B-4DC3-A931-A334ADACEF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204" y="462821"/>
            <a:ext cx="10260000" cy="877947"/>
          </a:xfrm>
        </p:spPr>
        <p:txBody>
          <a:bodyPr>
            <a:normAutofit fontScale="92500"/>
          </a:bodyPr>
          <a:lstStyle/>
          <a:p>
            <a:r>
              <a:rPr lang="de-AT" dirty="0"/>
              <a:t>Information on 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8115EE2D-B340-430F-A279-3920579F8C6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018645" y="6356351"/>
            <a:ext cx="1741984" cy="365125"/>
          </a:xfrm>
        </p:spPr>
        <p:txBody>
          <a:bodyPr/>
          <a:lstStyle/>
          <a:p>
            <a:fld id="{0F0C01FE-33F2-48FE-ABF3-A309D39FFCED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4102" name="Picture 6" descr="CR 94.4 – Campus &amp; City Radio St. Pölten | freie radios online">
            <a:extLst>
              <a:ext uri="{FF2B5EF4-FFF2-40B4-BE49-F238E27FC236}">
                <a16:creationId xmlns:a16="http://schemas.microsoft.com/office/drawing/2014/main" id="{56C21C5A-0FDD-BE1B-1E0E-E443592E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86169"/>
            <a:ext cx="2942481" cy="165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hlinkClick r:id="rId3"/>
            <a:extLst>
              <a:ext uri="{FF2B5EF4-FFF2-40B4-BE49-F238E27FC236}">
                <a16:creationId xmlns:a16="http://schemas.microsoft.com/office/drawing/2014/main" id="{7141BA75-6C48-C7FF-D409-B326A3380C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6120" y="2862610"/>
            <a:ext cx="4446557" cy="2980460"/>
          </a:xfrm>
          <a:prstGeom prst="rect">
            <a:avLst/>
          </a:prstGeom>
        </p:spPr>
      </p:pic>
      <p:pic>
        <p:nvPicPr>
          <p:cNvPr id="8" name="Grafik 7">
            <a:hlinkClick r:id="rId5"/>
            <a:extLst>
              <a:ext uri="{FF2B5EF4-FFF2-40B4-BE49-F238E27FC236}">
                <a16:creationId xmlns:a16="http://schemas.microsoft.com/office/drawing/2014/main" id="{5CA8394C-DE25-C0FD-2FF4-DFE61799B6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0497" y="1876678"/>
            <a:ext cx="4067312" cy="280752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25B0F44-1AC3-2385-6F89-F5246E056AE1}"/>
              </a:ext>
            </a:extLst>
          </p:cNvPr>
          <p:cNvSpPr txBox="1"/>
          <p:nvPr/>
        </p:nvSpPr>
        <p:spPr>
          <a:xfrm>
            <a:off x="227204" y="1400871"/>
            <a:ext cx="2736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Credits: </a:t>
            </a:r>
            <a:r>
              <a:rPr lang="it-IT" sz="1100" dirty="0" err="1"/>
              <a:t>Amrai</a:t>
            </a:r>
            <a:r>
              <a:rPr lang="it-IT" sz="1100" dirty="0"/>
              <a:t> Stanzel / Radio Orange</a:t>
            </a:r>
            <a:endParaRPr lang="de-DE" sz="11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1ADDBD8-E955-22AF-830E-A5597C075AC4}"/>
              </a:ext>
            </a:extLst>
          </p:cNvPr>
          <p:cNvSpPr txBox="1"/>
          <p:nvPr/>
        </p:nvSpPr>
        <p:spPr>
          <a:xfrm>
            <a:off x="1307324" y="5038492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We are now also winning industry awards with our shows</a:t>
            </a:r>
            <a:endParaRPr lang="de-AT" b="1" dirty="0">
              <a:solidFill>
                <a:srgbClr val="FF0000"/>
              </a:solidFill>
            </a:endParaRP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93B4342-7560-76A9-EC44-BB71E03C2A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BIP „International Radio Days“ 2025 – Ewald Volk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02F6339-32CA-91C2-84D8-0A5B86BEB8AA}"/>
              </a:ext>
            </a:extLst>
          </p:cNvPr>
          <p:cNvSpPr txBox="1"/>
          <p:nvPr/>
        </p:nvSpPr>
        <p:spPr>
          <a:xfrm>
            <a:off x="7138325" y="5975469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/>
              <a:t>Credits</a:t>
            </a:r>
            <a:r>
              <a:rPr lang="de-DE" sz="1100" dirty="0"/>
              <a:t>: Anna Michalski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F8C5FA7-DC2D-DD34-F650-73538F711719}"/>
              </a:ext>
            </a:extLst>
          </p:cNvPr>
          <p:cNvSpPr txBox="1"/>
          <p:nvPr/>
        </p:nvSpPr>
        <p:spPr>
          <a:xfrm>
            <a:off x="4808825" y="2026543"/>
            <a:ext cx="4734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Adult Education Radio Award 2021 + 2022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241039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31189E7-FEBE-4210-AE5F-27010A954B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496" y="1944453"/>
            <a:ext cx="10260000" cy="3356755"/>
          </a:xfrm>
        </p:spPr>
        <p:txBody>
          <a:bodyPr>
            <a:normAutofit/>
          </a:bodyPr>
          <a:lstStyle/>
          <a:p>
            <a:endParaRPr lang="de-AT" dirty="0"/>
          </a:p>
          <a:p>
            <a:endParaRPr lang="de-AT" dirty="0"/>
          </a:p>
          <a:p>
            <a:endParaRPr lang="de-AT" b="1" dirty="0"/>
          </a:p>
          <a:p>
            <a:endParaRPr lang="de-AT" dirty="0"/>
          </a:p>
          <a:p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8834B9-491B-4DC3-A931-A334ADACEF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0211" y="162266"/>
            <a:ext cx="10260000" cy="877947"/>
          </a:xfrm>
        </p:spPr>
        <p:txBody>
          <a:bodyPr>
            <a:normAutofit fontScale="85000" lnSpcReduction="20000"/>
          </a:bodyPr>
          <a:lstStyle/>
          <a:p>
            <a:r>
              <a:rPr lang="de-AT" dirty="0"/>
              <a:t>Information on: </a:t>
            </a:r>
          </a:p>
          <a:p>
            <a:endParaRPr lang="de-AT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8115EE2D-B340-430F-A279-3920579F8C6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018645" y="6356351"/>
            <a:ext cx="1741984" cy="365125"/>
          </a:xfrm>
        </p:spPr>
        <p:txBody>
          <a:bodyPr/>
          <a:lstStyle/>
          <a:p>
            <a:fld id="{0F0C01FE-33F2-48FE-ABF3-A309D39FFCED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4102" name="Picture 6" descr="CR 94.4 – Campus &amp; City Radio St. Pölten | freie radios online">
            <a:hlinkClick r:id="rId3"/>
            <a:extLst>
              <a:ext uri="{FF2B5EF4-FFF2-40B4-BE49-F238E27FC236}">
                <a16:creationId xmlns:a16="http://schemas.microsoft.com/office/drawing/2014/main" id="{56C21C5A-0FDD-BE1B-1E0E-E443592E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983" y="865992"/>
            <a:ext cx="2942481" cy="165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1ADDBD8-E955-22AF-830E-A5597C075AC4}"/>
              </a:ext>
            </a:extLst>
          </p:cNvPr>
          <p:cNvSpPr txBox="1"/>
          <p:nvPr/>
        </p:nvSpPr>
        <p:spPr>
          <a:xfrm rot="16200000">
            <a:off x="8708914" y="3378391"/>
            <a:ext cx="5149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We attach great importance to diversity and accessibility</a:t>
            </a:r>
            <a:endParaRPr lang="de-AT" sz="2800" b="1" dirty="0">
              <a:solidFill>
                <a:srgbClr val="FF0000"/>
              </a:solidFill>
            </a:endParaRPr>
          </a:p>
        </p:txBody>
      </p:sp>
      <p:pic>
        <p:nvPicPr>
          <p:cNvPr id="5" name="Grafik 4">
            <a:hlinkClick r:id="rId5"/>
            <a:extLst>
              <a:ext uri="{FF2B5EF4-FFF2-40B4-BE49-F238E27FC236}">
                <a16:creationId xmlns:a16="http://schemas.microsoft.com/office/drawing/2014/main" id="{E788D046-C6F4-A6C1-C7A0-14BAE88D5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869" y="2520517"/>
            <a:ext cx="4474004" cy="335836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5B20612-104B-4223-836C-C89CA46F1BEF}"/>
              </a:ext>
            </a:extLst>
          </p:cNvPr>
          <p:cNvSpPr txBox="1"/>
          <p:nvPr/>
        </p:nvSpPr>
        <p:spPr>
          <a:xfrm>
            <a:off x="469868" y="5982874"/>
            <a:ext cx="2808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/>
              <a:t>Credits</a:t>
            </a:r>
            <a:r>
              <a:rPr lang="de-DE" sz="1100" dirty="0"/>
              <a:t>: Haslinger-Maierhofer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389BB0E-761E-C120-6780-4CF52AA03270}"/>
              </a:ext>
            </a:extLst>
          </p:cNvPr>
          <p:cNvSpPr txBox="1"/>
          <p:nvPr/>
        </p:nvSpPr>
        <p:spPr>
          <a:xfrm>
            <a:off x="6893122" y="6430106"/>
            <a:ext cx="2808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/>
              <a:t>Credits</a:t>
            </a:r>
            <a:r>
              <a:rPr lang="de-DE" sz="1100" dirty="0"/>
              <a:t>: Anna Michalski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8C63F88-6600-1561-46AB-97C09DCDC2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6686" y="2575473"/>
            <a:ext cx="4247188" cy="3804196"/>
          </a:xfrm>
          <a:prstGeom prst="rect">
            <a:avLst/>
          </a:prstGeom>
        </p:spPr>
      </p:pic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05289675-090E-38E6-E871-FB6BB4A77C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BIP „International Radio Days“ 2025 – Ewald Volk</a:t>
            </a:r>
            <a:endParaRPr lang="de-DE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5FBC000B-43E6-01A7-3F90-09CF8749C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16" y="90938"/>
            <a:ext cx="3079903" cy="234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4DFAEFED-C842-0968-C9BD-1B4186ABFFF5}"/>
              </a:ext>
            </a:extLst>
          </p:cNvPr>
          <p:cNvSpPr txBox="1"/>
          <p:nvPr/>
        </p:nvSpPr>
        <p:spPr>
          <a:xfrm rot="16200000">
            <a:off x="8737221" y="1358292"/>
            <a:ext cx="1833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/>
              <a:t>Credits</a:t>
            </a:r>
            <a:r>
              <a:rPr lang="de-DE" sz="1100" dirty="0"/>
              <a:t>: Ewald Volk</a:t>
            </a:r>
          </a:p>
        </p:txBody>
      </p:sp>
    </p:spTree>
    <p:extLst>
      <p:ext uri="{BB962C8B-B14F-4D97-AF65-F5344CB8AC3E}">
        <p14:creationId xmlns:p14="http://schemas.microsoft.com/office/powerpoint/2010/main" val="95061149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Fachhochschul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5096"/>
      </a:accent2>
      <a:accent3>
        <a:srgbClr val="BCBCBC"/>
      </a:accent3>
      <a:accent4>
        <a:srgbClr val="595959"/>
      </a:accent4>
      <a:accent5>
        <a:srgbClr val="BFBFBF"/>
      </a:accent5>
      <a:accent6>
        <a:srgbClr val="8DB3E2"/>
      </a:accent6>
      <a:hlink>
        <a:srgbClr val="0000FF"/>
      </a:hlink>
      <a:folHlink>
        <a:srgbClr val="800080"/>
      </a:folHlink>
    </a:clrScheme>
    <a:fontScheme name="FH St. Pölten_PPT-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096"/>
        </a:solidFill>
        <a:ln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cff0439b-19da-4279-b27a-772bc6e63f9d" ContentTypeId="0x01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0BC24C15A9B544F90B473ECEFC390B8" ma:contentTypeVersion="5" ma:contentTypeDescription="Ein neues Dokument erstellen." ma:contentTypeScope="" ma:versionID="06d3a91454af5308bdabd3c5a037726b">
  <xsd:schema xmlns:xsd="http://www.w3.org/2001/XMLSchema" xmlns:xs="http://www.w3.org/2001/XMLSchema" xmlns:p="http://schemas.microsoft.com/office/2006/metadata/properties" xmlns:ns2="0378eea0-3747-4e0a-a41c-41c9a05bad62" targetNamespace="http://schemas.microsoft.com/office/2006/metadata/properties" ma:root="true" ma:fieldsID="9c883bcb3e3286422b0359fabcdcbff4" ns2:_="">
    <xsd:import namespace="0378eea0-3747-4e0a-a41c-41c9a05bad6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8eea0-3747-4e0a-a41c-41c9a05bad62" elementFormDefault="qualified">
    <xsd:import namespace="http://schemas.microsoft.com/office/2006/documentManagement/types"/>
    <xsd:import namespace="http://schemas.microsoft.com/office/infopath/2007/PartnerControls"/>
    <xsd:element name="SharedWithUsers" ma:index="6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0A7B20-5A81-49E6-BB93-52F026C65F00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elements/1.1/"/>
    <ds:schemaRef ds:uri="http://schemas.openxmlformats.org/package/2006/metadata/core-properties"/>
    <ds:schemaRef ds:uri="68e5096c-71ed-47fc-bec9-ad24c088144c"/>
    <ds:schemaRef ds:uri="87e64832-98cb-4ba9-b26f-8c61b2f5fd23"/>
    <ds:schemaRef ds:uri="http://schemas.microsoft.com/sharepoint/v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7699012-4194-40B3-8A4D-955F35DEC1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305F4E-7E7E-414D-9039-EF72A3E925CA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3738C264-CC32-416F-9319-03CAD978CDC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909</Words>
  <Application>Microsoft Office PowerPoint</Application>
  <PresentationFormat>Breitbild</PresentationFormat>
  <Paragraphs>147</Paragraphs>
  <Slides>18</Slides>
  <Notes>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9" baseType="lpstr">
      <vt:lpstr>Aptos</vt:lpstr>
      <vt:lpstr>Aptos Display</vt:lpstr>
      <vt:lpstr>Arial</vt:lpstr>
      <vt:lpstr>Bauer Media Sans Bold</vt:lpstr>
      <vt:lpstr>Bauer Media Sans Regular</vt:lpstr>
      <vt:lpstr>Calibri</vt:lpstr>
      <vt:lpstr>Wingdings</vt:lpstr>
      <vt:lpstr>Larissa</vt:lpstr>
      <vt:lpstr>Benutzerdefiniertes Design</vt:lpstr>
      <vt:lpstr>Acrobat Document</vt:lpstr>
      <vt:lpstr>Worksheet</vt:lpstr>
      <vt:lpstr>International Radio Days 2025 Facing the future of audio journalism  Blended Intensive Programme powered by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Impressions from previous IRDs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Susanne</dc:creator>
  <cp:lastModifiedBy>Mosiashvili Mariam</cp:lastModifiedBy>
  <cp:revision>101</cp:revision>
  <cp:lastPrinted>2022-04-27T09:18:16Z</cp:lastPrinted>
  <dcterms:created xsi:type="dcterms:W3CDTF">2015-03-18T21:46:42Z</dcterms:created>
  <dcterms:modified xsi:type="dcterms:W3CDTF">2024-09-02T10:11:13Z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0x010100F0BC24C15A9B544F90B473ECEFC390B8</vt:lpwstr>
  </property>
</Properties>
</file>